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ECA20-F9A4-4A58-8309-10736C7968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Reserved for temporary presentation displays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D8B557-69C0-47B6-B00A-2BAD2DA1BD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34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Reserved for temporary presentation displays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Reserved for temporary presentation displays</dc:title>
  <dc:creator>Zelimir Todorovic</dc:creator>
  <cp:lastModifiedBy>Zelimir Todorovic</cp:lastModifiedBy>
  <cp:revision>1</cp:revision>
  <dcterms:created xsi:type="dcterms:W3CDTF">2022-10-24T16:40:31Z</dcterms:created>
  <dcterms:modified xsi:type="dcterms:W3CDTF">2022-10-24T16:42:02Z</dcterms:modified>
</cp:coreProperties>
</file>