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303" r:id="rId2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23" autoAdjust="0"/>
    <p:restoredTop sz="91047" autoAdjust="0"/>
  </p:normalViewPr>
  <p:slideViewPr>
    <p:cSldViewPr>
      <p:cViewPr varScale="1">
        <p:scale>
          <a:sx n="105" d="100"/>
          <a:sy n="105" d="100"/>
        </p:scale>
        <p:origin x="16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1560" y="11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Faculty Candidate: Promothes Saha, Ph.D., P.E.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28A79AE-C9FD-4B97-919E-B3A0B517B8E2}" type="datetime1">
              <a:rPr lang="en-US"/>
              <a:pPr>
                <a:defRPr/>
              </a:pPr>
              <a:t>10/18/2018</a:t>
            </a:fld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Saha - University of Wyoming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8BE026-2535-4E36-8C3B-BB5A983FC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Faculty Candidate: Promothes Saha, Ph.D., P.E.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5025087-EA77-44A7-ACEE-F4AB40675BDF}" type="datetime1">
              <a:rPr lang="en-US"/>
              <a:pPr>
                <a:defRPr/>
              </a:pPr>
              <a:t>10/18/2018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Saha - University of Wyoming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5DD6223-0D57-4A28-AD71-B2F299CCB6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Faculty Candidate: Promothes Saha, Ph.D., P.E.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5025087-EA77-44A7-ACEE-F4AB40675BDF}" type="datetime1">
              <a:rPr lang="en-US" smtClean="0"/>
              <a:pPr>
                <a:defRPr/>
              </a:pPr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Saha - University of Wyoming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5DD6223-0D57-4A28-AD71-B2F299CCB6FB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410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0"/>
            <a:ext cx="7951659" cy="1481608"/>
          </a:xfrm>
        </p:spPr>
        <p:txBody>
          <a:bodyPr anchor="ctr"/>
          <a:lstStyle>
            <a:lvl1pPr algn="ctr">
              <a:defRPr sz="4800" b="1">
                <a:solidFill>
                  <a:srgbClr val="0070C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1752600"/>
            <a:ext cx="7951659" cy="43561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3B6AD-7947-4BB8-9215-4AD4F0E5A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03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059" y="6379692"/>
            <a:ext cx="1981200" cy="34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121DFDC-69F0-4303-8758-4CE007CFD3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2" descr="Image result for purdue university fort wayn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51575"/>
            <a:ext cx="1048265" cy="52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o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q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•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2590800"/>
            <a:ext cx="7951659" cy="3517900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4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Introduction to Loops: For Loops &amp; Filling Vectors</a:t>
            </a:r>
            <a:endParaRPr lang="en-US" sz="4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405583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5897</TotalTime>
  <Words>29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Verdana</vt:lpstr>
      <vt:lpstr>Wingdings</vt:lpstr>
      <vt:lpstr>Profile</vt:lpstr>
      <vt:lpstr>PowerPoint Presentation</vt:lpstr>
    </vt:vector>
  </TitlesOfParts>
  <Company>University of Wyoming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Civil &amp; Architectural Engineering</dc:creator>
  <cp:lastModifiedBy>Promothes Saha</cp:lastModifiedBy>
  <cp:revision>306</cp:revision>
  <cp:lastPrinted>2012-09-10T00:38:33Z</cp:lastPrinted>
  <dcterms:created xsi:type="dcterms:W3CDTF">2001-09-24T18:35:11Z</dcterms:created>
  <dcterms:modified xsi:type="dcterms:W3CDTF">2018-10-18T18:14:01Z</dcterms:modified>
</cp:coreProperties>
</file>