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8D1F336-40CA-4496-845E-77C24ECD2F87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47C9"/>
    <a:srgbClr val="CC6600"/>
    <a:srgbClr val="D5B8EA"/>
    <a:srgbClr val="663300"/>
    <a:srgbClr val="D5AB81"/>
    <a:srgbClr val="FFB871"/>
    <a:srgbClr val="FFB28B"/>
    <a:srgbClr val="8A8A8A"/>
    <a:srgbClr val="9F9F9F"/>
    <a:srgbClr val="A2C2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7" autoAdjust="0"/>
    <p:restoredTop sz="94434" autoAdjust="0"/>
  </p:normalViewPr>
  <p:slideViewPr>
    <p:cSldViewPr>
      <p:cViewPr varScale="1">
        <p:scale>
          <a:sx n="108" d="100"/>
          <a:sy n="108" d="100"/>
        </p:scale>
        <p:origin x="540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82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romothes" userId="306c7be3-40e6-4d79-a423-d6da9d1d9909" providerId="ADAL" clId="{C0BECCDE-6526-4060-B9D5-B7556A75F552}"/>
    <pc:docChg chg="undo custSel addSld delSld modSld delSection modSection">
      <pc:chgData name="Promothes" userId="306c7be3-40e6-4d79-a423-d6da9d1d9909" providerId="ADAL" clId="{C0BECCDE-6526-4060-B9D5-B7556A75F552}" dt="2020-05-03T19:12:22.519" v="28" actId="1076"/>
      <pc:docMkLst>
        <pc:docMk/>
      </pc:docMkLst>
      <pc:sldChg chg="modSp add del mod">
        <pc:chgData name="Promothes" userId="306c7be3-40e6-4d79-a423-d6da9d1d9909" providerId="ADAL" clId="{C0BECCDE-6526-4060-B9D5-B7556A75F552}" dt="2020-05-03T19:12:22.519" v="28" actId="1076"/>
        <pc:sldMkLst>
          <pc:docMk/>
          <pc:sldMk cId="3253188785" sldId="256"/>
        </pc:sldMkLst>
        <pc:spChg chg="mod">
          <ac:chgData name="Promothes" userId="306c7be3-40e6-4d79-a423-d6da9d1d9909" providerId="ADAL" clId="{C0BECCDE-6526-4060-B9D5-B7556A75F552}" dt="2020-05-03T19:12:18.180" v="26" actId="6549"/>
          <ac:spMkLst>
            <pc:docMk/>
            <pc:sldMk cId="3253188785" sldId="256"/>
            <ac:spMk id="2" creationId="{00000000-0000-0000-0000-000000000000}"/>
          </ac:spMkLst>
        </pc:spChg>
        <pc:spChg chg="mod">
          <ac:chgData name="Promothes" userId="306c7be3-40e6-4d79-a423-d6da9d1d9909" providerId="ADAL" clId="{C0BECCDE-6526-4060-B9D5-B7556A75F552}" dt="2020-05-03T19:12:22.519" v="28" actId="1076"/>
          <ac:spMkLst>
            <pc:docMk/>
            <pc:sldMk cId="3253188785" sldId="256"/>
            <ac:spMk id="3" creationId="{00000000-0000-0000-0000-000000000000}"/>
          </ac:spMkLst>
        </pc:spChg>
        <pc:spChg chg="mod">
          <ac:chgData name="Promothes" userId="306c7be3-40e6-4d79-a423-d6da9d1d9909" providerId="ADAL" clId="{C0BECCDE-6526-4060-B9D5-B7556A75F552}" dt="2020-05-03T19:11:46.672" v="25" actId="6549"/>
          <ac:spMkLst>
            <pc:docMk/>
            <pc:sldMk cId="3253188785" sldId="256"/>
            <ac:spMk id="6" creationId="{00000000-0000-0000-0000-000000000000}"/>
          </ac:spMkLst>
        </pc:spChg>
      </pc:sldChg>
      <pc:sldChg chg="del">
        <pc:chgData name="Promothes" userId="306c7be3-40e6-4d79-a423-d6da9d1d9909" providerId="ADAL" clId="{C0BECCDE-6526-4060-B9D5-B7556A75F552}" dt="2020-05-03T19:11:27.489" v="1" actId="47"/>
        <pc:sldMkLst>
          <pc:docMk/>
          <pc:sldMk cId="2857729664" sldId="287"/>
        </pc:sldMkLst>
      </pc:sldChg>
      <pc:sldChg chg="del">
        <pc:chgData name="Promothes" userId="306c7be3-40e6-4d79-a423-d6da9d1d9909" providerId="ADAL" clId="{C0BECCDE-6526-4060-B9D5-B7556A75F552}" dt="2020-05-03T19:11:29.129" v="8" actId="47"/>
        <pc:sldMkLst>
          <pc:docMk/>
          <pc:sldMk cId="266228013" sldId="303"/>
        </pc:sldMkLst>
      </pc:sldChg>
      <pc:sldChg chg="del">
        <pc:chgData name="Promothes" userId="306c7be3-40e6-4d79-a423-d6da9d1d9909" providerId="ADAL" clId="{C0BECCDE-6526-4060-B9D5-B7556A75F552}" dt="2020-05-03T19:11:31.898" v="20" actId="47"/>
        <pc:sldMkLst>
          <pc:docMk/>
          <pc:sldMk cId="4275069748" sldId="310"/>
        </pc:sldMkLst>
      </pc:sldChg>
      <pc:sldChg chg="del">
        <pc:chgData name="Promothes" userId="306c7be3-40e6-4d79-a423-d6da9d1d9909" providerId="ADAL" clId="{C0BECCDE-6526-4060-B9D5-B7556A75F552}" dt="2020-05-03T19:11:31.368" v="17" actId="47"/>
        <pc:sldMkLst>
          <pc:docMk/>
          <pc:sldMk cId="2129049555" sldId="316"/>
        </pc:sldMkLst>
      </pc:sldChg>
      <pc:sldChg chg="del">
        <pc:chgData name="Promothes" userId="306c7be3-40e6-4d79-a423-d6da9d1d9909" providerId="ADAL" clId="{C0BECCDE-6526-4060-B9D5-B7556A75F552}" dt="2020-05-03T19:11:28.369" v="4" actId="47"/>
        <pc:sldMkLst>
          <pc:docMk/>
          <pc:sldMk cId="1421334867" sldId="322"/>
        </pc:sldMkLst>
      </pc:sldChg>
      <pc:sldChg chg="del">
        <pc:chgData name="Promothes" userId="306c7be3-40e6-4d79-a423-d6da9d1d9909" providerId="ADAL" clId="{C0BECCDE-6526-4060-B9D5-B7556A75F552}" dt="2020-05-03T19:11:29.609" v="10" actId="47"/>
        <pc:sldMkLst>
          <pc:docMk/>
          <pc:sldMk cId="3617711872" sldId="323"/>
        </pc:sldMkLst>
      </pc:sldChg>
      <pc:sldChg chg="del">
        <pc:chgData name="Promothes" userId="306c7be3-40e6-4d79-a423-d6da9d1d9909" providerId="ADAL" clId="{C0BECCDE-6526-4060-B9D5-B7556A75F552}" dt="2020-05-03T19:11:30.248" v="12" actId="47"/>
        <pc:sldMkLst>
          <pc:docMk/>
          <pc:sldMk cId="625281234" sldId="324"/>
        </pc:sldMkLst>
      </pc:sldChg>
      <pc:sldChg chg="del">
        <pc:chgData name="Promothes" userId="306c7be3-40e6-4d79-a423-d6da9d1d9909" providerId="ADAL" clId="{C0BECCDE-6526-4060-B9D5-B7556A75F552}" dt="2020-05-03T19:11:30.698" v="14" actId="47"/>
        <pc:sldMkLst>
          <pc:docMk/>
          <pc:sldMk cId="1966596491" sldId="325"/>
        </pc:sldMkLst>
      </pc:sldChg>
      <pc:sldChg chg="del">
        <pc:chgData name="Promothes" userId="306c7be3-40e6-4d79-a423-d6da9d1d9909" providerId="ADAL" clId="{C0BECCDE-6526-4060-B9D5-B7556A75F552}" dt="2020-05-03T19:11:31.358" v="16" actId="47"/>
        <pc:sldMkLst>
          <pc:docMk/>
          <pc:sldMk cId="3336293207" sldId="326"/>
        </pc:sldMkLst>
      </pc:sldChg>
      <pc:sldChg chg="del">
        <pc:chgData name="Promothes" userId="306c7be3-40e6-4d79-a423-d6da9d1d9909" providerId="ADAL" clId="{C0BECCDE-6526-4060-B9D5-B7556A75F552}" dt="2020-05-03T19:11:31.588" v="18" actId="47"/>
        <pc:sldMkLst>
          <pc:docMk/>
          <pc:sldMk cId="1486443488" sldId="328"/>
        </pc:sldMkLst>
      </pc:sldChg>
      <pc:sldChg chg="del">
        <pc:chgData name="Promothes" userId="306c7be3-40e6-4d79-a423-d6da9d1d9909" providerId="ADAL" clId="{C0BECCDE-6526-4060-B9D5-B7556A75F552}" dt="2020-05-03T19:11:30.878" v="15" actId="47"/>
        <pc:sldMkLst>
          <pc:docMk/>
          <pc:sldMk cId="341210197" sldId="329"/>
        </pc:sldMkLst>
      </pc:sldChg>
      <pc:sldChg chg="del">
        <pc:chgData name="Promothes" userId="306c7be3-40e6-4d79-a423-d6da9d1d9909" providerId="ADAL" clId="{C0BECCDE-6526-4060-B9D5-B7556A75F552}" dt="2020-05-03T19:11:27.779" v="2" actId="47"/>
        <pc:sldMkLst>
          <pc:docMk/>
          <pc:sldMk cId="178600001" sldId="330"/>
        </pc:sldMkLst>
      </pc:sldChg>
      <pc:sldChg chg="del">
        <pc:chgData name="Promothes" userId="306c7be3-40e6-4d79-a423-d6da9d1d9909" providerId="ADAL" clId="{C0BECCDE-6526-4060-B9D5-B7556A75F552}" dt="2020-05-03T19:11:28.649" v="6" actId="47"/>
        <pc:sldMkLst>
          <pc:docMk/>
          <pc:sldMk cId="43765602" sldId="331"/>
        </pc:sldMkLst>
      </pc:sldChg>
      <pc:sldChg chg="del">
        <pc:chgData name="Promothes" userId="306c7be3-40e6-4d79-a423-d6da9d1d9909" providerId="ADAL" clId="{C0BECCDE-6526-4060-B9D5-B7556A75F552}" dt="2020-05-03T19:11:28.869" v="7" actId="47"/>
        <pc:sldMkLst>
          <pc:docMk/>
          <pc:sldMk cId="2659911136" sldId="334"/>
        </pc:sldMkLst>
      </pc:sldChg>
      <pc:sldChg chg="del">
        <pc:chgData name="Promothes" userId="306c7be3-40e6-4d79-a423-d6da9d1d9909" providerId="ADAL" clId="{C0BECCDE-6526-4060-B9D5-B7556A75F552}" dt="2020-05-03T19:11:27.999" v="3" actId="47"/>
        <pc:sldMkLst>
          <pc:docMk/>
          <pc:sldMk cId="3683241007" sldId="335"/>
        </pc:sldMkLst>
      </pc:sldChg>
      <pc:sldChg chg="del">
        <pc:chgData name="Promothes" userId="306c7be3-40e6-4d79-a423-d6da9d1d9909" providerId="ADAL" clId="{C0BECCDE-6526-4060-B9D5-B7556A75F552}" dt="2020-05-03T19:11:28.419" v="5" actId="47"/>
        <pc:sldMkLst>
          <pc:docMk/>
          <pc:sldMk cId="3951666540" sldId="336"/>
        </pc:sldMkLst>
      </pc:sldChg>
      <pc:sldChg chg="del">
        <pc:chgData name="Promothes" userId="306c7be3-40e6-4d79-a423-d6da9d1d9909" providerId="ADAL" clId="{C0BECCDE-6526-4060-B9D5-B7556A75F552}" dt="2020-05-03T19:11:29.359" v="9" actId="47"/>
        <pc:sldMkLst>
          <pc:docMk/>
          <pc:sldMk cId="1233030025" sldId="337"/>
        </pc:sldMkLst>
      </pc:sldChg>
      <pc:sldChg chg="del">
        <pc:chgData name="Promothes" userId="306c7be3-40e6-4d79-a423-d6da9d1d9909" providerId="ADAL" clId="{C0BECCDE-6526-4060-B9D5-B7556A75F552}" dt="2020-05-03T19:11:29.769" v="11" actId="47"/>
        <pc:sldMkLst>
          <pc:docMk/>
          <pc:sldMk cId="2551950088" sldId="339"/>
        </pc:sldMkLst>
      </pc:sldChg>
      <pc:sldChg chg="del">
        <pc:chgData name="Promothes" userId="306c7be3-40e6-4d79-a423-d6da9d1d9909" providerId="ADAL" clId="{C0BECCDE-6526-4060-B9D5-B7556A75F552}" dt="2020-05-03T19:11:31.688" v="19" actId="47"/>
        <pc:sldMkLst>
          <pc:docMk/>
          <pc:sldMk cId="4219280978" sldId="340"/>
        </pc:sldMkLst>
      </pc:sldChg>
      <pc:sldChg chg="del">
        <pc:chgData name="Promothes" userId="306c7be3-40e6-4d79-a423-d6da9d1d9909" providerId="ADAL" clId="{C0BECCDE-6526-4060-B9D5-B7556A75F552}" dt="2020-05-03T19:11:30.578" v="13" actId="47"/>
        <pc:sldMkLst>
          <pc:docMk/>
          <pc:sldMk cId="1262642541" sldId="342"/>
        </pc:sldMkLst>
      </pc:sldChg>
      <pc:sldChg chg="del">
        <pc:chgData name="Promothes" userId="306c7be3-40e6-4d79-a423-d6da9d1d9909" providerId="ADAL" clId="{C0BECCDE-6526-4060-B9D5-B7556A75F552}" dt="2020-05-03T19:11:32.103" v="21" actId="47"/>
        <pc:sldMkLst>
          <pc:docMk/>
          <pc:sldMk cId="807882818" sldId="343"/>
        </pc:sldMkLst>
      </pc:sldChg>
      <pc:sldChg chg="del">
        <pc:chgData name="Promothes" userId="306c7be3-40e6-4d79-a423-d6da9d1d9909" providerId="ADAL" clId="{C0BECCDE-6526-4060-B9D5-B7556A75F552}" dt="2020-05-03T19:11:27.039" v="0" actId="47"/>
        <pc:sldMkLst>
          <pc:docMk/>
          <pc:sldMk cId="2654185213" sldId="344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4A475E-1C74-4D7D-A3D3-9838F5BEBF50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81EF4F-BBCA-4E83-A7F3-01B34CE2F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0860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372" cy="465774"/>
          </a:xfrm>
          <a:prstGeom prst="rect">
            <a:avLst/>
          </a:prstGeom>
        </p:spPr>
        <p:txBody>
          <a:bodyPr vert="horz" lIns="91650" tIns="45825" rIns="91650" bIns="458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436" y="0"/>
            <a:ext cx="3038372" cy="465774"/>
          </a:xfrm>
          <a:prstGeom prst="rect">
            <a:avLst/>
          </a:prstGeom>
        </p:spPr>
        <p:txBody>
          <a:bodyPr vert="horz" lIns="91650" tIns="45825" rIns="91650" bIns="45825" rtlCol="0"/>
          <a:lstStyle>
            <a:lvl1pPr algn="r">
              <a:defRPr sz="1200"/>
            </a:lvl1pPr>
          </a:lstStyle>
          <a:p>
            <a:fld id="{B4D3142E-A135-40FD-B411-2911B30465EB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5963" y="1162050"/>
            <a:ext cx="5578475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50" tIns="45825" rIns="91650" bIns="4582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337"/>
            <a:ext cx="5608320" cy="3661014"/>
          </a:xfrm>
          <a:prstGeom prst="rect">
            <a:avLst/>
          </a:prstGeom>
        </p:spPr>
        <p:txBody>
          <a:bodyPr vert="horz" lIns="91650" tIns="45825" rIns="91650" bIns="4582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627"/>
            <a:ext cx="3038372" cy="465773"/>
          </a:xfrm>
          <a:prstGeom prst="rect">
            <a:avLst/>
          </a:prstGeom>
        </p:spPr>
        <p:txBody>
          <a:bodyPr vert="horz" lIns="91650" tIns="45825" rIns="91650" bIns="458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436" y="8830627"/>
            <a:ext cx="3038372" cy="465773"/>
          </a:xfrm>
          <a:prstGeom prst="rect">
            <a:avLst/>
          </a:prstGeom>
        </p:spPr>
        <p:txBody>
          <a:bodyPr vert="horz" lIns="91650" tIns="45825" rIns="91650" bIns="45825" rtlCol="0" anchor="b"/>
          <a:lstStyle>
            <a:lvl1pPr algn="r">
              <a:defRPr sz="1200"/>
            </a:lvl1pPr>
          </a:lstStyle>
          <a:p>
            <a:fld id="{521EC340-24AF-4957-8D22-A6CC50B85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439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40919-6328-41AF-AC62-607E933FA2DB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B006E-E22E-4E8D-8CC5-18C130E6A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207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40919-6328-41AF-AC62-607E933FA2DB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B006E-E22E-4E8D-8CC5-18C130E6A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535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40919-6328-41AF-AC62-607E933FA2DB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B006E-E22E-4E8D-8CC5-18C130E6A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501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28600"/>
            <a:ext cx="11176000" cy="609600"/>
          </a:xfrm>
        </p:spPr>
        <p:txBody>
          <a:bodyPr>
            <a:normAutofit/>
          </a:bodyPr>
          <a:lstStyle>
            <a:lvl1pPr>
              <a:defRPr sz="3600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14400"/>
            <a:ext cx="11480800" cy="5486400"/>
          </a:xfrm>
        </p:spPr>
        <p:txBody>
          <a:bodyPr/>
          <a:lstStyle>
            <a:lvl1pPr>
              <a:defRPr sz="2800">
                <a:latin typeface="+mj-lt"/>
              </a:defRPr>
            </a:lvl1pPr>
            <a:lvl2pPr>
              <a:defRPr sz="2400">
                <a:latin typeface="+mj-lt"/>
              </a:defRPr>
            </a:lvl2pPr>
            <a:lvl3pPr>
              <a:defRPr sz="2000"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fld id="{24A40919-6328-41AF-AC62-607E933FA2DB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fld id="{8D7B006E-E22E-4E8D-8CC5-18C130E6A0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238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40919-6328-41AF-AC62-607E933FA2DB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B006E-E22E-4E8D-8CC5-18C130E6A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478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40919-6328-41AF-AC62-607E933FA2DB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B006E-E22E-4E8D-8CC5-18C130E6A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755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40919-6328-41AF-AC62-607E933FA2DB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B006E-E22E-4E8D-8CC5-18C130E6A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540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40919-6328-41AF-AC62-607E933FA2DB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B006E-E22E-4E8D-8CC5-18C130E6A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22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40919-6328-41AF-AC62-607E933FA2DB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B006E-E22E-4E8D-8CC5-18C130E6A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699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40919-6328-41AF-AC62-607E933FA2DB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B006E-E22E-4E8D-8CC5-18C130E6A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687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40919-6328-41AF-AC62-607E933FA2DB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B006E-E22E-4E8D-8CC5-18C130E6A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942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2C2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109728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990600"/>
            <a:ext cx="114808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A40919-6328-41AF-AC62-607E933FA2DB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B006E-E22E-4E8D-8CC5-18C130E6A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8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28600" y="284947"/>
            <a:ext cx="11125200" cy="914400"/>
          </a:xfrm>
        </p:spPr>
        <p:txBody>
          <a:bodyPr>
            <a:noAutofit/>
          </a:bodyPr>
          <a:lstStyle/>
          <a:p>
            <a:r>
              <a:rPr lang="en-US" b="1" dirty="0"/>
              <a:t>Spatial Analysis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3400" y="3276600"/>
            <a:ext cx="1097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600" dirty="0"/>
              <a:t>By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2667000" y="5410200"/>
            <a:ext cx="5791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Reading:  	</a:t>
            </a:r>
            <a:r>
              <a:rPr lang="en-US" sz="2800" dirty="0"/>
              <a:t>Chapter 3</a:t>
            </a:r>
          </a:p>
          <a:p>
            <a:r>
              <a:rPr lang="en-US" sz="2800" dirty="0"/>
              <a:t>		Try examples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1447800"/>
            <a:ext cx="11348357" cy="153888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b="1" dirty="0"/>
              <a:t>ABET Course Outcomes:</a:t>
            </a:r>
          </a:p>
          <a:p>
            <a:pPr marL="631825" indent="-631825">
              <a:spcAft>
                <a:spcPts val="1200"/>
              </a:spcAft>
            </a:pPr>
            <a:r>
              <a:rPr lang="en-US" sz="2800" dirty="0"/>
              <a:t>C.2 	formulate and solve engineering problems using trigonometry in planar systems</a:t>
            </a:r>
          </a:p>
        </p:txBody>
      </p:sp>
    </p:spTree>
    <p:extLst>
      <p:ext uri="{BB962C8B-B14F-4D97-AF65-F5344CB8AC3E}">
        <p14:creationId xmlns:p14="http://schemas.microsoft.com/office/powerpoint/2010/main" val="3253188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6070</TotalTime>
  <Words>30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Spatial Analysis</vt:lpstr>
    </vt:vector>
  </TitlesOfParts>
  <Company>Indiana University-Purdue University Fort Wayne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S. Scott Moor</dc:creator>
  <cp:lastModifiedBy>Promothes Saha</cp:lastModifiedBy>
  <cp:revision>441</cp:revision>
  <cp:lastPrinted>2019-09-23T11:35:53Z</cp:lastPrinted>
  <dcterms:created xsi:type="dcterms:W3CDTF">2014-08-26T18:47:18Z</dcterms:created>
  <dcterms:modified xsi:type="dcterms:W3CDTF">2020-05-03T19:12:25Z</dcterms:modified>
</cp:coreProperties>
</file>