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325" r:id="rId2"/>
    <p:sldId id="341" r:id="rId3"/>
    <p:sldId id="342" r:id="rId4"/>
    <p:sldId id="340" r:id="rId5"/>
    <p:sldId id="343" r:id="rId6"/>
    <p:sldId id="344" r:id="rId7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31"/>
    <a:srgbClr val="FFFF00"/>
    <a:srgbClr val="CC3300"/>
    <a:srgbClr val="FF3300"/>
    <a:srgbClr val="990000"/>
    <a:srgbClr val="CC0000"/>
    <a:srgbClr val="00B050"/>
    <a:srgbClr val="23220F"/>
    <a:srgbClr val="92D05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14" autoAdjust="0"/>
    <p:restoredTop sz="94660"/>
  </p:normalViewPr>
  <p:slideViewPr>
    <p:cSldViewPr snapToObjects="1" showGuides="1"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Objects="1">
      <p:cViewPr varScale="1">
        <p:scale>
          <a:sx n="109" d="100"/>
          <a:sy n="109" d="100"/>
        </p:scale>
        <p:origin x="243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D51DC305-4D31-4C63-8EEC-95016A068FF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r>
              <a:rPr lang="en-US" dirty="0" smtClean="0"/>
              <a:t>Dr. Promothes Saha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8A433FF6-4E27-4BC8-8080-C813B518F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5979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DED04AE0-EC31-4C90-BE41-25993F86B6A4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r>
              <a:rPr lang="en-US" smtClean="0"/>
              <a:t>WCCA_April2014_v1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942258B0-861D-49D4-BA35-7070CC03A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2483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11/5/2019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468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11/5/2019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11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11/5/2019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185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11/5/2019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96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11/5/2019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487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11/5/2019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818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11/5/2019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40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11/5/2019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07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11/5/2019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164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11/5/2019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357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82A4-6BA0-7C42-BBCE-E33308261E0B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11/5/2019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5905-1405-7E46-AD44-15062244B82F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89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67B82A4-6BA0-7C42-BBCE-E33308261E0B}" type="datetimeFigureOut">
              <a:rPr lang="en-US" smtClean="0">
                <a:solidFill>
                  <a:srgbClr val="2F2B20">
                    <a:tint val="75000"/>
                  </a:srgbClr>
                </a:solidFill>
              </a:rPr>
              <a:pPr defTabSz="457200"/>
              <a:t>11/5/2019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4015905-1405-7E46-AD44-15062244B82F}" type="slidenum">
              <a:rPr lang="en-US" smtClean="0">
                <a:solidFill>
                  <a:srgbClr val="2F2B20">
                    <a:tint val="75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2F2B2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94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8653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Modeling Techniques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878147"/>
            <a:ext cx="9144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33400" y="1200150"/>
            <a:ext cx="8305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itchFamily="34" charset="0"/>
                <a:cs typeface="Calibri" pitchFamily="34" charset="0"/>
              </a:rPr>
              <a:t>Deterministic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deterministic model is one in which every set of variable states is uniquely determined by parameters in the model and by sets of previous states of these variables 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Probabilistic or Stochastic: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In probabilistic model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, randomness is present, and variable states are not described by unique values, but rather by probability distributions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10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19200"/>
            <a:ext cx="8458200" cy="53799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8653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Markovian Probabilistic Model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78147"/>
            <a:ext cx="9144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2439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8653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In-class Example Problem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878147"/>
            <a:ext cx="9144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8600" y="1143000"/>
            <a:ext cx="8763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state DOT district office is responsible for maintaining a network of 1000 miles. The results of the annual survey is a given year showed that the current network condition of these roads is: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Group 1: 600 mi with a PCR between 90 and 100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Group 2: 300 mi with a PCR between 80 and 89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Group 3: 100 mi with a PCR between 70 and 79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r>
              <a:rPr lang="en-US" sz="2800" dirty="0" smtClean="0"/>
              <a:t>Using the probability matrix given in previous table, </a:t>
            </a:r>
            <a:r>
              <a:rPr lang="en-US" sz="2800" b="1" dirty="0" smtClean="0"/>
              <a:t>determine the condition of the network in year 1 and year 2.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56513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8653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Effectiveness of Maintenance Strategies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878147"/>
            <a:ext cx="9144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981200"/>
            <a:ext cx="8117508" cy="4648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06386" y="1066383"/>
                <a:ext cx="4712637" cy="5851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𝑬𝒇𝒇𝒆𝒄𝒕𝒊𝒗𝒆𝒏𝒆𝒔𝒔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𝑹𝒂𝒕𝒊𝒐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𝑬𝒇𝒇𝒆𝒄𝒕𝒊𝒗𝒆𝒏𝒆𝒔𝒔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𝑪𝒐𝒔𝒕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6386" y="1066383"/>
                <a:ext cx="4712637" cy="5851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95600" y="1998368"/>
                <a:ext cx="566058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𝑬𝒇𝒇𝒆𝒄𝒕𝒊𝒗𝒆𝒏𝒆𝒔𝒔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𝑨𝒓𝒆𝒂</m:t>
                          </m:r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𝒂𝒓𝒆𝒂</m:t>
                          </m:r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𝑨𝑨𝑫𝑻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en-US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998368"/>
                <a:ext cx="5660589" cy="307777"/>
              </a:xfrm>
              <a:prstGeom prst="rect">
                <a:avLst/>
              </a:prstGeom>
              <a:blipFill>
                <a:blip r:embed="rId4"/>
                <a:stretch>
                  <a:fillRect l="-1076" r="-538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9694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8653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In-class Example Problem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878147"/>
            <a:ext cx="9144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1143000"/>
                <a:ext cx="82296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The traffic volume of a 2-mile pavement section is 10,000 veh/day. The deterioration model is: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𝑃𝐴𝑆𝐸𝑅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=10−0.5∗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𝐴𝑔𝑒</m:t>
                      </m:r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  <a:p>
                <a:r>
                  <a:rPr lang="en-US" sz="2400" dirty="0" smtClean="0"/>
                  <a:t>The city of fort Wayne policy is to maintain pavement section with a PASER &lt; 5. Resurfacing the pavement section will increase the PASER a value of 9. After resurfacing the section is expected to deteriorate at a rate of 1.5 PASER points per year. </a:t>
                </a:r>
              </a:p>
              <a:p>
                <a:endParaRPr lang="en-US" sz="2400" dirty="0"/>
              </a:p>
              <a:p>
                <a:r>
                  <a:rPr lang="en-US" sz="2400" dirty="0" smtClean="0"/>
                  <a:t>Determine the effectiveness of resurfacing the pavement section 12 years after construction. What would the effectiveness be if the resurfacing is postponed until year 13.</a:t>
                </a:r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143000"/>
                <a:ext cx="8229600" cy="4524315"/>
              </a:xfrm>
              <a:prstGeom prst="rect">
                <a:avLst/>
              </a:prstGeom>
              <a:blipFill>
                <a:blip r:embed="rId2"/>
                <a:stretch>
                  <a:fillRect l="-1111" t="-1078" r="-1481" b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807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5240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class was finished in 45 minutes. Add quiz and more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009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16537</TotalTime>
  <Words>293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Wyoming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Wyoming County Paved Roads Management and Monitoring</dc:title>
  <dc:creator>George S. Huntington</dc:creator>
  <cp:lastModifiedBy>Promothes Saha</cp:lastModifiedBy>
  <cp:revision>309</cp:revision>
  <cp:lastPrinted>2019-10-29T20:12:12Z</cp:lastPrinted>
  <dcterms:created xsi:type="dcterms:W3CDTF">2014-04-09T17:36:39Z</dcterms:created>
  <dcterms:modified xsi:type="dcterms:W3CDTF">2019-11-05T22:28:40Z</dcterms:modified>
</cp:coreProperties>
</file>