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25" r:id="rId2"/>
    <p:sldId id="329" r:id="rId3"/>
    <p:sldId id="335" r:id="rId4"/>
    <p:sldId id="336" r:id="rId5"/>
    <p:sldId id="337" r:id="rId6"/>
    <p:sldId id="338" r:id="rId7"/>
    <p:sldId id="339" r:id="rId8"/>
    <p:sldId id="340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FFFF00"/>
    <a:srgbClr val="CC3300"/>
    <a:srgbClr val="FF3300"/>
    <a:srgbClr val="990000"/>
    <a:srgbClr val="CC0000"/>
    <a:srgbClr val="00B050"/>
    <a:srgbClr val="23220F"/>
    <a:srgbClr val="92D05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 autoAdjust="0"/>
    <p:restoredTop sz="94660"/>
  </p:normalViewPr>
  <p:slideViewPr>
    <p:cSldViewPr snapToObjects="1" showGuides="1"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109" d="100"/>
          <a:sy n="109" d="100"/>
        </p:scale>
        <p:origin x="243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D51DC305-4D31-4C63-8EEC-95016A068FF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Dr. Promothes Saha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A433FF6-4E27-4BC8-8080-C813B518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597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DED04AE0-EC31-4C90-BE41-25993F86B6A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r>
              <a:rPr lang="en-US" smtClean="0"/>
              <a:t>WCCA_April2014_v1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42258B0-861D-49D4-BA35-7070CC03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48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6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1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6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8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6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5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9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 defTabSz="457200"/>
              <a:t>10/29/2019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Modeling Techniques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3400" y="120015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>Deterministic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deterministic model is one in which every set of variable states is uniquely determined by parameters in the model and by sets of previous states of these variables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Probabilistic or Stochastic: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probabilistic model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randomness is present, and variable states are not described by unique values, but rather by probability distributions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Markov process is commonly used probabilistic technique.</a:t>
            </a:r>
          </a:p>
        </p:txBody>
      </p:sp>
    </p:spTree>
    <p:extLst>
      <p:ext uri="{BB962C8B-B14F-4D97-AF65-F5344CB8AC3E}">
        <p14:creationId xmlns:p14="http://schemas.microsoft.com/office/powerpoint/2010/main" val="9511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044" y="762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Example: Deterministic Model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75156" y="1752600"/>
            <a:ext cx="3368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Develop deterioration model?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362747"/>
              </p:ext>
            </p:extLst>
          </p:nvPr>
        </p:nvGraphicFramePr>
        <p:xfrm>
          <a:off x="533400" y="972209"/>
          <a:ext cx="3505201" cy="558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Road 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18" marR="7018" marT="7018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Markovian Probabilistic Process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4442" y="10668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 1: Summary Database</a:t>
            </a:r>
          </a:p>
          <a:p>
            <a:r>
              <a:rPr lang="en-US" sz="3200" dirty="0" smtClean="0"/>
              <a:t>Step 2: Transition Matrix</a:t>
            </a:r>
          </a:p>
          <a:p>
            <a:r>
              <a:rPr lang="en-US" sz="3200" dirty="0" smtClean="0"/>
              <a:t>Step 3: Transition Probability Matrix</a:t>
            </a:r>
          </a:p>
        </p:txBody>
      </p:sp>
    </p:spTree>
    <p:extLst>
      <p:ext uri="{BB962C8B-B14F-4D97-AF65-F5344CB8AC3E}">
        <p14:creationId xmlns:p14="http://schemas.microsoft.com/office/powerpoint/2010/main" val="5625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33399" y="2133600"/>
          <a:ext cx="8001000" cy="28636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834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Transverse Cracking Index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ROUTE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Beg MP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End MP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2012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2013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006A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11.825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13.867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006A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11.179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11.825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006C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43.387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45.584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006C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45.584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46.058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007A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3.879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14.91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8653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Example: Transverse cracking index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27699" y="1169615"/>
            <a:ext cx="3488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atin typeface="Calibri" pitchFamily="34" charset="0"/>
                <a:cs typeface="Calibri" pitchFamily="34" charset="0"/>
              </a:rPr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4811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8653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Summary of Databas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</a:t>
            </a:r>
            <a:endParaRPr lang="en-US" sz="44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1578" y="1219200"/>
          <a:ext cx="8060843" cy="36576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01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52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</a:rPr>
                        <a:t> </a:t>
                      </a:r>
                      <a:endParaRPr lang="en-US" sz="1600" b="1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100</a:t>
                      </a:r>
                      <a:endParaRPr lang="en-US" sz="16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95</a:t>
                      </a:r>
                      <a:endParaRPr lang="en-US" sz="16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90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85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80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75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70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65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60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55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50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45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40</a:t>
                      </a:r>
                      <a:endParaRPr lang="en-US" sz="16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35</a:t>
                      </a:r>
                      <a:endParaRPr lang="en-US" sz="16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100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872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511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117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16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52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6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0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3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16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1018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707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397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238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51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0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9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488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412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197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172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117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33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10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438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238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101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92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74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37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8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18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10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175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135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71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43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45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10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8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4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0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66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35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14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7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9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7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4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6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19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8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25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55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</a:rPr>
                        <a:t>2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50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45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24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40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35</a:t>
                      </a:r>
                      <a:endParaRPr lang="en-US" sz="16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0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8653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Transition Matrix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14400" y="1219200"/>
          <a:ext cx="7543799" cy="380999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2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2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6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26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</a:rPr>
                        <a:t> 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100</a:t>
                      </a:r>
                      <a:endParaRPr lang="en-US" sz="24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95</a:t>
                      </a:r>
                      <a:endParaRPr lang="en-US" sz="24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90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85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80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75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70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65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100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872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511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1018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707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488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412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438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238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175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135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2400" b="1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 dirty="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2400">
                        <a:effectLst/>
                        <a:latin typeface="+mj-lt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3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8653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Transition Probability Matrix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1" y="1295400"/>
          <a:ext cx="8077202" cy="32918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01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390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</a:rPr>
                        <a:t> </a:t>
                      </a:r>
                      <a:endParaRPr lang="en-US" sz="2400" b="1" dirty="0">
                        <a:effectLst/>
                        <a:latin typeface="+mj-lt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100</a:t>
                      </a:r>
                      <a:endParaRPr lang="en-US" sz="24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95</a:t>
                      </a:r>
                      <a:endParaRPr lang="en-US" sz="2400" b="1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90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85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80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75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70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65</a:t>
                      </a:r>
                      <a:endParaRPr lang="en-US" sz="2400" b="1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100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0.631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0.369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0.590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90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0.542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0.458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0.648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0.352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80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0.564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0.436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0.460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0.540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70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0.877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0.123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3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220F"/>
                          </a:solidFill>
                          <a:effectLst/>
                          <a:latin typeface="Calibri body"/>
                        </a:rPr>
                        <a:t>65</a:t>
                      </a:r>
                      <a:endParaRPr lang="en-US" sz="2400" dirty="0">
                        <a:solidFill>
                          <a:srgbClr val="23220F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0" algn="ctr"/>
                      <a:endParaRPr lang="en-US" sz="1800" b="1" kern="120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Calibri body"/>
                          <a:ea typeface="+mn-ea"/>
                          <a:cs typeface="+mn-cs"/>
                        </a:rPr>
                        <a:t>0.454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7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69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16507</TotalTime>
  <Words>561</Words>
  <Application>Microsoft Office PowerPoint</Application>
  <PresentationFormat>On-screen Show (4:3)</PresentationFormat>
  <Paragraphs>466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body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Wyoming County Paved Roads Management and Monitoring</dc:title>
  <dc:creator>George S. Huntington</dc:creator>
  <cp:lastModifiedBy>Promothes Saha</cp:lastModifiedBy>
  <cp:revision>303</cp:revision>
  <cp:lastPrinted>2019-10-29T20:12:12Z</cp:lastPrinted>
  <dcterms:created xsi:type="dcterms:W3CDTF">2014-04-09T17:36:39Z</dcterms:created>
  <dcterms:modified xsi:type="dcterms:W3CDTF">2019-10-29T21:46:21Z</dcterms:modified>
</cp:coreProperties>
</file>