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81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42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0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31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67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3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3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38AF-4570-40DD-9E8A-780ADF1757BE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3B9DB-10DD-479B-AB99-A9BEC7767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1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492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Proposed Development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09161" y="-470667"/>
            <a:ext cx="5802302" cy="841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388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Estimate Level of Service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 at existing condition</a:t>
            </a:r>
          </a:p>
          <a:p>
            <a:r>
              <a:rPr lang="en-US" dirty="0" smtClean="0"/>
              <a:t>LOS in 25 years</a:t>
            </a:r>
          </a:p>
          <a:p>
            <a:r>
              <a:rPr lang="en-US" dirty="0" smtClean="0"/>
              <a:t>LOS with development at existing</a:t>
            </a:r>
          </a:p>
          <a:p>
            <a:r>
              <a:rPr lang="en-US" dirty="0" smtClean="0"/>
              <a:t>LOS with development in 25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862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Proposed Development</vt:lpstr>
      <vt:lpstr>Estimate Level of Service</vt:lpstr>
    </vt:vector>
  </TitlesOfParts>
  <Company>Indiana University-Purdue University Fort Wayne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Promothes Saha</dc:creator>
  <cp:lastModifiedBy>Promothes Saha</cp:lastModifiedBy>
  <cp:revision>4</cp:revision>
  <dcterms:created xsi:type="dcterms:W3CDTF">2019-10-09T19:49:16Z</dcterms:created>
  <dcterms:modified xsi:type="dcterms:W3CDTF">2019-10-09T20:07:45Z</dcterms:modified>
</cp:coreProperties>
</file>