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303" r:id="rId2"/>
    <p:sldId id="311" r:id="rId3"/>
    <p:sldId id="312" r:id="rId4"/>
    <p:sldId id="313" r:id="rId5"/>
    <p:sldId id="306" r:id="rId6"/>
    <p:sldId id="314" r:id="rId7"/>
    <p:sldId id="315" r:id="rId8"/>
    <p:sldId id="307" r:id="rId9"/>
    <p:sldId id="308" r:id="rId10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4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87442" autoAdjust="0"/>
  </p:normalViewPr>
  <p:slideViewPr>
    <p:cSldViewPr>
      <p:cViewPr>
        <p:scale>
          <a:sx n="100" d="100"/>
          <a:sy n="100" d="100"/>
        </p:scale>
        <p:origin x="18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2418" y="84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Instructor: Promothes Saha, Ph.D., P.E.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325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28A79AE-C9FD-4B97-919E-B3A0B517B8E2}" type="datetime1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Dr. Saha - Purdue University Fort Wayne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325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F8BE026-2535-4E36-8C3B-BB5A983FC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Instructor: Promothes Saha, Ph.D., P.E.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325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5025087-EA77-44A7-ACEE-F4AB40675BDF}" type="datetime1">
              <a:rPr lang="en-US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330575"/>
            <a:ext cx="6816725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Dr. Saha - Purdue University Fort Wayne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325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5DD6223-0D57-4A28-AD71-B2F299CCB6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Faculty Candidate: Promothes Saha, Ph.D., P.E.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5025087-EA77-44A7-ACEE-F4AB40675BDF}" type="datetime1">
              <a:rPr lang="en-US" smtClean="0"/>
              <a:pPr>
                <a:defRPr/>
              </a:pPr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Saha - University of Wyoming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5DD6223-0D57-4A28-AD71-B2F299CCB6FB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410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0"/>
            <a:ext cx="7951659" cy="1481608"/>
          </a:xfrm>
        </p:spPr>
        <p:txBody>
          <a:bodyPr anchor="ctr"/>
          <a:lstStyle>
            <a:lvl1pPr algn="ctr">
              <a:defRPr sz="4800" b="1">
                <a:solidFill>
                  <a:srgbClr val="000099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" y="1752600"/>
            <a:ext cx="7951659" cy="43561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3B6AD-7947-4BB8-9215-4AD4F0E5A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03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059" y="6379692"/>
            <a:ext cx="1981200" cy="341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121DFDC-69F0-4303-8758-4CE007CFD3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2" descr="Image result for purdue university fort wayne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270625"/>
            <a:ext cx="1031421" cy="519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§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Char char="o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q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Char char="•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ü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3999" cy="1494478"/>
          </a:xfrm>
        </p:spPr>
        <p:txBody>
          <a:bodyPr/>
          <a:lstStyle/>
          <a:p>
            <a:r>
              <a:rPr lang="en-US" sz="4400" dirty="0"/>
              <a:t>CE 34500 – Transportation Engineering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43200"/>
            <a:ext cx="5181600" cy="2895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000099"/>
                </a:solidFill>
              </a:rPr>
              <a:t>Chapter </a:t>
            </a:r>
            <a:r>
              <a:rPr lang="en-US" sz="2800" b="1" dirty="0" smtClean="0">
                <a:solidFill>
                  <a:srgbClr val="000099"/>
                </a:solidFill>
              </a:rPr>
              <a:t>8: </a:t>
            </a:r>
            <a:r>
              <a:rPr lang="en-US" sz="2800" dirty="0"/>
              <a:t>Intersection Control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pic>
        <p:nvPicPr>
          <p:cNvPr id="6" name="Picture 2" descr="Image result for traffic and highway engineering garber and hoel">
            <a:extLst>
              <a:ext uri="{FF2B5EF4-FFF2-40B4-BE49-F238E27FC236}">
                <a16:creationId xmlns:a16="http://schemas.microsoft.com/office/drawing/2014/main" id="{55784221-127E-43B5-B35F-FF0D11103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135" y="1854285"/>
            <a:ext cx="329088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0405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Two-phase </a:t>
            </a:r>
            <a:r>
              <a:rPr lang="en-US" i="1" dirty="0"/>
              <a:t>signal system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471" y="1815587"/>
            <a:ext cx="7327913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649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Define terms that are most commonly used in signal timing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Controller:  </a:t>
            </a:r>
            <a:r>
              <a:rPr lang="en-US" sz="2400" dirty="0" smtClean="0"/>
              <a:t>A device that changes the color indicated by the signal.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Cycle length: </a:t>
            </a:r>
            <a:r>
              <a:rPr lang="en-US" sz="2400" dirty="0" smtClean="0"/>
              <a:t>The time required for one complete color sequence of signal indication.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Signal Phase: </a:t>
            </a:r>
            <a:r>
              <a:rPr lang="en-US" sz="2400" dirty="0" smtClean="0"/>
              <a:t>Part of the cycle allocated </a:t>
            </a:r>
            <a:r>
              <a:rPr lang="en-US" sz="2400" dirty="0" smtClean="0">
                <a:solidFill>
                  <a:srgbClr val="FF0000"/>
                </a:solidFill>
              </a:rPr>
              <a:t>to a stream of traffic.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Change and Clearance interval: </a:t>
            </a:r>
            <a:r>
              <a:rPr lang="en-US" sz="2400" dirty="0" smtClean="0"/>
              <a:t>yellow and all-red signal indications to clear the intersection.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6648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Define terms that are most commonly used in signal timing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Peak-hour factor:</a:t>
                </a:r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𝑃𝐻𝐹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𝑉𝑜𝑙𝑢𝑚𝑒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𝑑𝑢𝑟𝑖𝑛𝑔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𝑝𝑒𝑎𝑘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h𝑜𝑢𝑟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4∗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𝑣𝑜𝑙𝑢𝑚𝑒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𝑑𝑢𝑟𝑖𝑛𝑔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𝑝𝑒𝑎𝑘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15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𝑤𝑖𝑡h𝑖𝑛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𝑝𝑒𝑎𝑘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h𝑜𝑢𝑟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𝐷𝐻𝑉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𝑃𝑒𝑎𝑘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h𝑜𝑢𝑟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𝑣𝑜𝑙𝑢𝑚𝑒</m:t>
                          </m:r>
                        </m:num>
                        <m:den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𝑃𝐻𝐹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blipFill>
                <a:blip r:embed="rId2"/>
                <a:stretch>
                  <a:fillRect l="-1764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4103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BF60B-F432-4F89-8A0D-AF8C447E87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</a:t>
            </a:r>
            <a:r>
              <a:rPr lang="en-US" dirty="0" smtClean="0">
                <a:solidFill>
                  <a:srgbClr val="FF0000"/>
                </a:solidFill>
              </a:rPr>
              <a:t> 8.4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591DA7-6243-4E90-8561-494C4C6EF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230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Typical Lane groups for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11" y="1712976"/>
            <a:ext cx="7018434" cy="514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0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Critical Lane Group: </a:t>
            </a:r>
            <a:r>
              <a:rPr lang="en-US" dirty="0" smtClean="0"/>
              <a:t>The lane group that requires the longest green time in a phase.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Saturation flow rate: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3733800"/>
            <a:ext cx="3719319" cy="221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053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07A2D-9DC0-48D6-AE08-160C0F591E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 8.5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60CEAC-EA5C-4BB1-A08D-41B80FCB2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Subtitle 4"/>
              <p:cNvSpPr>
                <a:spLocks noGrp="1"/>
              </p:cNvSpPr>
              <p:nvPr>
                <p:ph type="subTitle" idx="1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𝐺𝑔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Subtit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4259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3FCCF-F663-4F0C-BBB3-CFA0C9E789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 8.6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B627DE-48C7-4245-88BD-876EE92A6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161"/>
          <a:stretch/>
        </p:blipFill>
        <p:spPr>
          <a:xfrm>
            <a:off x="1600200" y="1752600"/>
            <a:ext cx="6292174" cy="493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048453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7070</TotalTime>
  <Words>223</Words>
  <Application>Microsoft Office PowerPoint</Application>
  <PresentationFormat>On-screen Show (4:3)</PresentationFormat>
  <Paragraphs>34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Cambria Math</vt:lpstr>
      <vt:lpstr>Times New Roman</vt:lpstr>
      <vt:lpstr>Verdana</vt:lpstr>
      <vt:lpstr>Wingdings</vt:lpstr>
      <vt:lpstr>Profile</vt:lpstr>
      <vt:lpstr>CE 34500 – Transportation Engineering</vt:lpstr>
      <vt:lpstr>Two-phase signal system</vt:lpstr>
      <vt:lpstr>Define terms that are most commonly used in signal timing</vt:lpstr>
      <vt:lpstr>Define terms that are most commonly used in signal timing</vt:lpstr>
      <vt:lpstr>Example 8.4</vt:lpstr>
      <vt:lpstr>Typical Lane groups for Analysis</vt:lpstr>
      <vt:lpstr>PowerPoint Presentation</vt:lpstr>
      <vt:lpstr>Example 8.5</vt:lpstr>
      <vt:lpstr>Example 8.6</vt:lpstr>
    </vt:vector>
  </TitlesOfParts>
  <Company>University of Wyoming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Civil &amp; Architectural Engineering</dc:creator>
  <cp:lastModifiedBy>Promothes Saha</cp:lastModifiedBy>
  <cp:revision>404</cp:revision>
  <cp:lastPrinted>2012-09-10T00:38:33Z</cp:lastPrinted>
  <dcterms:created xsi:type="dcterms:W3CDTF">2001-09-24T18:35:11Z</dcterms:created>
  <dcterms:modified xsi:type="dcterms:W3CDTF">2020-02-24T16:40:17Z</dcterms:modified>
</cp:coreProperties>
</file>