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1" r:id="rId29"/>
    <p:sldId id="312" r:id="rId30"/>
    <p:sldId id="313" r:id="rId31"/>
    <p:sldId id="314" r:id="rId32"/>
    <p:sldId id="315" r:id="rId33"/>
    <p:sldId id="316" r:id="rId34"/>
    <p:sldId id="317" r:id="rId35"/>
    <p:sldId id="318" r:id="rId36"/>
    <p:sldId id="319" r:id="rId37"/>
    <p:sldId id="320" r:id="rId38"/>
    <p:sldId id="321" r:id="rId39"/>
    <p:sldId id="322" r:id="rId40"/>
    <p:sldId id="323" r:id="rId41"/>
    <p:sldId id="324" r:id="rId42"/>
    <p:sldId id="325" r:id="rId43"/>
    <p:sldId id="326" r:id="rId44"/>
    <p:sldId id="327" r:id="rId45"/>
    <p:sldId id="328" r:id="rId46"/>
    <p:sldId id="329" r:id="rId47"/>
    <p:sldId id="330" r:id="rId48"/>
    <p:sldId id="331" r:id="rId49"/>
    <p:sldId id="332" r:id="rId50"/>
    <p:sldId id="333" r:id="rId51"/>
    <p:sldId id="334" r:id="rId52"/>
    <p:sldId id="335" r:id="rId53"/>
    <p:sldId id="336" r:id="rId54"/>
    <p:sldId id="337" r:id="rId55"/>
    <p:sldId id="338" r:id="rId56"/>
    <p:sldId id="339" r:id="rId57"/>
    <p:sldId id="340" r:id="rId58"/>
    <p:sldId id="341" r:id="rId59"/>
    <p:sldId id="342" r:id="rId60"/>
    <p:sldId id="343" r:id="rId61"/>
    <p:sldId id="344" r:id="rId62"/>
    <p:sldId id="345" r:id="rId63"/>
    <p:sldId id="346" r:id="rId64"/>
    <p:sldId id="347" r:id="rId65"/>
    <p:sldId id="348" r:id="rId66"/>
    <p:sldId id="349" r:id="rId67"/>
    <p:sldId id="350" r:id="rId68"/>
    <p:sldId id="351" r:id="rId69"/>
    <p:sldId id="352" r:id="rId70"/>
    <p:sldId id="353" r:id="rId71"/>
    <p:sldId id="354" r:id="rId72"/>
    <p:sldId id="355" r:id="rId73"/>
    <p:sldId id="356" r:id="rId74"/>
    <p:sldId id="357" r:id="rId75"/>
    <p:sldId id="358" r:id="rId76"/>
    <p:sldId id="359" r:id="rId77"/>
    <p:sldId id="360" r:id="rId78"/>
    <p:sldId id="361" r:id="rId79"/>
    <p:sldId id="362" r:id="rId80"/>
    <p:sldId id="363" r:id="rId81"/>
    <p:sldId id="364" r:id="rId82"/>
    <p:sldId id="365" r:id="rId83"/>
    <p:sldId id="366" r:id="rId84"/>
    <p:sldId id="367" r:id="rId85"/>
    <p:sldId id="368" r:id="rId86"/>
    <p:sldId id="369" r:id="rId87"/>
    <p:sldId id="370" r:id="rId88"/>
    <p:sldId id="371" r:id="rId89"/>
    <p:sldId id="372" r:id="rId90"/>
    <p:sldId id="373" r:id="rId9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2" d="100"/>
          <a:sy n="52" d="100"/>
        </p:scale>
        <p:origin x="7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7/29/2018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Chapter 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Artificial Intelligence</a:t>
            </a:r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080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955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7423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34701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0101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7144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84704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796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42557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0838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6441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62769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40211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63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60286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13197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74551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62173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70305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87097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7862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10348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85419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73850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1662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12266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08324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8312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97058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1059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7348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9901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91552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42591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63336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85782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39968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751184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1729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35919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60446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17866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215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048971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25592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35460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37879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089055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73956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90532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964690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61848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303902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5515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983107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279055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196406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364170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29365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113820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322004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799639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620709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98102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0587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681877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538946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670197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547800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2475224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180167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2343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882842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353784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435249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8360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555370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429044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840680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462985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0050286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276540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016021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803682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538626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262964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962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8371068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9486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6</Words>
  <Application>Microsoft Office PowerPoint</Application>
  <PresentationFormat>Widescreen</PresentationFormat>
  <Paragraphs>2</Paragraphs>
  <Slides>90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90</vt:i4>
      </vt:variant>
    </vt:vector>
  </HeadingPairs>
  <TitlesOfParts>
    <vt:vector size="95" baseType="lpstr">
      <vt:lpstr>Arial</vt:lpstr>
      <vt:lpstr>Calibri</vt:lpstr>
      <vt:lpstr>Calibri Light</vt:lpstr>
      <vt:lpstr>Times New Roman</vt:lpstr>
      <vt:lpstr>Office Theme</vt:lpstr>
      <vt:lpstr>Chapter 01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16</cp:revision>
  <dcterms:created xsi:type="dcterms:W3CDTF">2016-10-13T00:10:31Z</dcterms:created>
  <dcterms:modified xsi:type="dcterms:W3CDTF">2018-07-30T00:47:38Z</dcterms:modified>
</cp:coreProperties>
</file>