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2" r:id="rId3"/>
    <p:sldId id="311" r:id="rId4"/>
    <p:sldId id="313" r:id="rId5"/>
    <p:sldId id="310" r:id="rId6"/>
    <p:sldId id="314" r:id="rId7"/>
    <p:sldId id="309" r:id="rId8"/>
    <p:sldId id="293" r:id="rId9"/>
    <p:sldId id="292" r:id="rId10"/>
    <p:sldId id="305" r:id="rId11"/>
    <p:sldId id="306" r:id="rId12"/>
    <p:sldId id="307" r:id="rId13"/>
    <p:sldId id="31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28" autoAdjust="0"/>
    <p:restoredTop sz="94660"/>
  </p:normalViewPr>
  <p:slideViewPr>
    <p:cSldViewPr snapToGrid="0">
      <p:cViewPr varScale="1">
        <p:scale>
          <a:sx n="51" d="100"/>
          <a:sy n="51" d="100"/>
        </p:scale>
        <p:origin x="3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LaMaster" userId="6a14b96a-d736-46dd-88b7-b6f8b2564ec5" providerId="ADAL" clId="{962FA69C-8B08-4B73-9715-FB6546652355}"/>
    <pc:docChg chg="undo custSel addSld delSld modSld sldOrd">
      <pc:chgData name="John LaMaster" userId="6a14b96a-d736-46dd-88b7-b6f8b2564ec5" providerId="ADAL" clId="{962FA69C-8B08-4B73-9715-FB6546652355}" dt="2024-12-05T13:32:44.045" v="175" actId="20577"/>
      <pc:docMkLst>
        <pc:docMk/>
      </pc:docMkLst>
      <pc:sldChg chg="del">
        <pc:chgData name="John LaMaster" userId="6a14b96a-d736-46dd-88b7-b6f8b2564ec5" providerId="ADAL" clId="{962FA69C-8B08-4B73-9715-FB6546652355}" dt="2024-12-05T13:32:17.983" v="163" actId="47"/>
        <pc:sldMkLst>
          <pc:docMk/>
          <pc:sldMk cId="2070591525" sldId="288"/>
        </pc:sldMkLst>
      </pc:sldChg>
      <pc:sldChg chg="del">
        <pc:chgData name="John LaMaster" userId="6a14b96a-d736-46dd-88b7-b6f8b2564ec5" providerId="ADAL" clId="{962FA69C-8B08-4B73-9715-FB6546652355}" dt="2024-12-05T13:32:21.732" v="169" actId="47"/>
        <pc:sldMkLst>
          <pc:docMk/>
          <pc:sldMk cId="1571343005" sldId="295"/>
        </pc:sldMkLst>
      </pc:sldChg>
      <pc:sldChg chg="del">
        <pc:chgData name="John LaMaster" userId="6a14b96a-d736-46dd-88b7-b6f8b2564ec5" providerId="ADAL" clId="{962FA69C-8B08-4B73-9715-FB6546652355}" dt="2024-12-05T13:32:21.053" v="168" actId="47"/>
        <pc:sldMkLst>
          <pc:docMk/>
          <pc:sldMk cId="3295908736" sldId="299"/>
        </pc:sldMkLst>
      </pc:sldChg>
      <pc:sldChg chg="del">
        <pc:chgData name="John LaMaster" userId="6a14b96a-d736-46dd-88b7-b6f8b2564ec5" providerId="ADAL" clId="{962FA69C-8B08-4B73-9715-FB6546652355}" dt="2024-12-05T13:32:20.547" v="167" actId="47"/>
        <pc:sldMkLst>
          <pc:docMk/>
          <pc:sldMk cId="713074417" sldId="300"/>
        </pc:sldMkLst>
      </pc:sldChg>
      <pc:sldChg chg="del">
        <pc:chgData name="John LaMaster" userId="6a14b96a-d736-46dd-88b7-b6f8b2564ec5" providerId="ADAL" clId="{962FA69C-8B08-4B73-9715-FB6546652355}" dt="2024-12-05T13:32:20.040" v="166" actId="47"/>
        <pc:sldMkLst>
          <pc:docMk/>
          <pc:sldMk cId="1146308718" sldId="301"/>
        </pc:sldMkLst>
      </pc:sldChg>
      <pc:sldChg chg="del">
        <pc:chgData name="John LaMaster" userId="6a14b96a-d736-46dd-88b7-b6f8b2564ec5" providerId="ADAL" clId="{962FA69C-8B08-4B73-9715-FB6546652355}" dt="2024-12-05T13:32:19.501" v="165" actId="47"/>
        <pc:sldMkLst>
          <pc:docMk/>
          <pc:sldMk cId="2687791539" sldId="302"/>
        </pc:sldMkLst>
      </pc:sldChg>
      <pc:sldChg chg="del">
        <pc:chgData name="John LaMaster" userId="6a14b96a-d736-46dd-88b7-b6f8b2564ec5" providerId="ADAL" clId="{962FA69C-8B08-4B73-9715-FB6546652355}" dt="2024-12-05T13:32:18.876" v="164" actId="47"/>
        <pc:sldMkLst>
          <pc:docMk/>
          <pc:sldMk cId="2031300201" sldId="303"/>
        </pc:sldMkLst>
      </pc:sldChg>
      <pc:sldChg chg="add del setBg">
        <pc:chgData name="John LaMaster" userId="6a14b96a-d736-46dd-88b7-b6f8b2564ec5" providerId="ADAL" clId="{962FA69C-8B08-4B73-9715-FB6546652355}" dt="2024-12-05T13:32:22.795" v="170" actId="47"/>
        <pc:sldMkLst>
          <pc:docMk/>
          <pc:sldMk cId="3194312596" sldId="308"/>
        </pc:sldMkLst>
      </pc:sldChg>
      <pc:sldChg chg="delSp modSp add mod ord setBg">
        <pc:chgData name="John LaMaster" userId="6a14b96a-d736-46dd-88b7-b6f8b2564ec5" providerId="ADAL" clId="{962FA69C-8B08-4B73-9715-FB6546652355}" dt="2024-12-05T13:16:00.695" v="6"/>
        <pc:sldMkLst>
          <pc:docMk/>
          <pc:sldMk cId="2384106393" sldId="309"/>
        </pc:sldMkLst>
        <pc:spChg chg="mod">
          <ac:chgData name="John LaMaster" userId="6a14b96a-d736-46dd-88b7-b6f8b2564ec5" providerId="ADAL" clId="{962FA69C-8B08-4B73-9715-FB6546652355}" dt="2024-12-05T13:15:53.956" v="3" actId="6549"/>
          <ac:spMkLst>
            <pc:docMk/>
            <pc:sldMk cId="2384106393" sldId="309"/>
            <ac:spMk id="23" creationId="{00000000-0000-0000-0000-000000000000}"/>
          </ac:spMkLst>
        </pc:spChg>
        <pc:cxnChg chg="del">
          <ac:chgData name="John LaMaster" userId="6a14b96a-d736-46dd-88b7-b6f8b2564ec5" providerId="ADAL" clId="{962FA69C-8B08-4B73-9715-FB6546652355}" dt="2024-12-05T13:15:56.931" v="4" actId="478"/>
          <ac:cxnSpMkLst>
            <pc:docMk/>
            <pc:sldMk cId="2384106393" sldId="309"/>
            <ac:cxnSpMk id="9" creationId="{582D7FEE-75CE-4C2C-8413-1D94305A49F9}"/>
          </ac:cxnSpMkLst>
        </pc:cxnChg>
      </pc:sldChg>
      <pc:sldChg chg="addSp delSp modSp add mod ord setBg">
        <pc:chgData name="John LaMaster" userId="6a14b96a-d736-46dd-88b7-b6f8b2564ec5" providerId="ADAL" clId="{962FA69C-8B08-4B73-9715-FB6546652355}" dt="2024-12-05T13:19:15.642" v="88" actId="1035"/>
        <pc:sldMkLst>
          <pc:docMk/>
          <pc:sldMk cId="1574004768" sldId="310"/>
        </pc:sldMkLst>
        <pc:spChg chg="del">
          <ac:chgData name="John LaMaster" userId="6a14b96a-d736-46dd-88b7-b6f8b2564ec5" providerId="ADAL" clId="{962FA69C-8B08-4B73-9715-FB6546652355}" dt="2024-12-05T13:16:33.324" v="10" actId="478"/>
          <ac:spMkLst>
            <pc:docMk/>
            <pc:sldMk cId="1574004768" sldId="310"/>
            <ac:spMk id="22" creationId="{00000000-0000-0000-0000-000000000000}"/>
          </ac:spMkLst>
        </pc:spChg>
        <pc:cxnChg chg="del">
          <ac:chgData name="John LaMaster" userId="6a14b96a-d736-46dd-88b7-b6f8b2564ec5" providerId="ADAL" clId="{962FA69C-8B08-4B73-9715-FB6546652355}" dt="2024-12-05T13:16:29.980" v="9" actId="478"/>
          <ac:cxnSpMkLst>
            <pc:docMk/>
            <pc:sldMk cId="1574004768" sldId="310"/>
            <ac:cxnSpMk id="8" creationId="{D631CC3B-FCFA-478A-ACAD-1D250F361715}"/>
          </ac:cxnSpMkLst>
        </pc:cxnChg>
        <pc:cxnChg chg="add mod">
          <ac:chgData name="John LaMaster" userId="6a14b96a-d736-46dd-88b7-b6f8b2564ec5" providerId="ADAL" clId="{962FA69C-8B08-4B73-9715-FB6546652355}" dt="2024-12-05T13:19:15.642" v="88" actId="1035"/>
          <ac:cxnSpMkLst>
            <pc:docMk/>
            <pc:sldMk cId="1574004768" sldId="310"/>
            <ac:cxnSpMk id="9" creationId="{D766B12C-6183-4387-9DE1-BE0788686931}"/>
          </ac:cxnSpMkLst>
        </pc:cxnChg>
      </pc:sldChg>
      <pc:sldChg chg="addSp delSp modSp add mod ord setBg">
        <pc:chgData name="John LaMaster" userId="6a14b96a-d736-46dd-88b7-b6f8b2564ec5" providerId="ADAL" clId="{962FA69C-8B08-4B73-9715-FB6546652355}" dt="2024-12-05T13:17:11.888" v="22"/>
        <pc:sldMkLst>
          <pc:docMk/>
          <pc:sldMk cId="3818843164" sldId="311"/>
        </pc:sldMkLst>
        <pc:spChg chg="mod">
          <ac:chgData name="John LaMaster" userId="6a14b96a-d736-46dd-88b7-b6f8b2564ec5" providerId="ADAL" clId="{962FA69C-8B08-4B73-9715-FB6546652355}" dt="2024-12-05T13:17:08.507" v="20" actId="6549"/>
          <ac:spMkLst>
            <pc:docMk/>
            <pc:sldMk cId="3818843164" sldId="311"/>
            <ac:spMk id="21" creationId="{00000000-0000-0000-0000-000000000000}"/>
          </ac:spMkLst>
        </pc:spChg>
        <pc:spChg chg="add del">
          <ac:chgData name="John LaMaster" userId="6a14b96a-d736-46dd-88b7-b6f8b2564ec5" providerId="ADAL" clId="{962FA69C-8B08-4B73-9715-FB6546652355}" dt="2024-12-05T13:16:50.661" v="16" actId="478"/>
          <ac:spMkLst>
            <pc:docMk/>
            <pc:sldMk cId="3818843164" sldId="311"/>
            <ac:spMk id="23" creationId="{00000000-0000-0000-0000-000000000000}"/>
          </ac:spMkLst>
        </pc:spChg>
      </pc:sldChg>
      <pc:sldChg chg="modSp add mod ord setBg">
        <pc:chgData name="John LaMaster" userId="6a14b96a-d736-46dd-88b7-b6f8b2564ec5" providerId="ADAL" clId="{962FA69C-8B08-4B73-9715-FB6546652355}" dt="2024-12-05T13:17:52.037" v="69"/>
        <pc:sldMkLst>
          <pc:docMk/>
          <pc:sldMk cId="4138523680" sldId="312"/>
        </pc:sldMkLst>
        <pc:spChg chg="mod">
          <ac:chgData name="John LaMaster" userId="6a14b96a-d736-46dd-88b7-b6f8b2564ec5" providerId="ADAL" clId="{962FA69C-8B08-4B73-9715-FB6546652355}" dt="2024-12-05T13:17:48.547" v="67" actId="20577"/>
          <ac:spMkLst>
            <pc:docMk/>
            <pc:sldMk cId="4138523680" sldId="312"/>
            <ac:spMk id="20" creationId="{00000000-0000-0000-0000-000000000000}"/>
          </ac:spMkLst>
        </pc:spChg>
      </pc:sldChg>
      <pc:sldChg chg="delSp add mod setBg">
        <pc:chgData name="John LaMaster" userId="6a14b96a-d736-46dd-88b7-b6f8b2564ec5" providerId="ADAL" clId="{962FA69C-8B08-4B73-9715-FB6546652355}" dt="2024-12-05T13:19:36.615" v="91" actId="478"/>
        <pc:sldMkLst>
          <pc:docMk/>
          <pc:sldMk cId="2809889126" sldId="313"/>
        </pc:sldMkLst>
        <pc:cxnChg chg="del">
          <ac:chgData name="John LaMaster" userId="6a14b96a-d736-46dd-88b7-b6f8b2564ec5" providerId="ADAL" clId="{962FA69C-8B08-4B73-9715-FB6546652355}" dt="2024-12-05T13:19:36.615" v="91" actId="478"/>
          <ac:cxnSpMkLst>
            <pc:docMk/>
            <pc:sldMk cId="2809889126" sldId="313"/>
            <ac:cxnSpMk id="9" creationId="{D766B12C-6183-4387-9DE1-BE0788686931}"/>
          </ac:cxnSpMkLst>
        </pc:cxnChg>
      </pc:sldChg>
      <pc:sldChg chg="add del ord setBg">
        <pc:chgData name="John LaMaster" userId="6a14b96a-d736-46dd-88b7-b6f8b2564ec5" providerId="ADAL" clId="{962FA69C-8B08-4B73-9715-FB6546652355}" dt="2024-12-05T13:18:56.118" v="74" actId="47"/>
        <pc:sldMkLst>
          <pc:docMk/>
          <pc:sldMk cId="3054235774" sldId="313"/>
        </pc:sldMkLst>
      </pc:sldChg>
      <pc:sldChg chg="delSp add mod setBg">
        <pc:chgData name="John LaMaster" userId="6a14b96a-d736-46dd-88b7-b6f8b2564ec5" providerId="ADAL" clId="{962FA69C-8B08-4B73-9715-FB6546652355}" dt="2024-12-05T13:22:48.944" v="94" actId="478"/>
        <pc:sldMkLst>
          <pc:docMk/>
          <pc:sldMk cId="2401099993" sldId="314"/>
        </pc:sldMkLst>
        <pc:cxnChg chg="del">
          <ac:chgData name="John LaMaster" userId="6a14b96a-d736-46dd-88b7-b6f8b2564ec5" providerId="ADAL" clId="{962FA69C-8B08-4B73-9715-FB6546652355}" dt="2024-12-05T13:22:48.944" v="94" actId="478"/>
          <ac:cxnSpMkLst>
            <pc:docMk/>
            <pc:sldMk cId="2401099993" sldId="314"/>
            <ac:cxnSpMk id="8" creationId="{D631CC3B-FCFA-478A-ACAD-1D250F361715}"/>
          </ac:cxnSpMkLst>
        </pc:cxnChg>
      </pc:sldChg>
      <pc:sldChg chg="addSp modSp add mod setBg">
        <pc:chgData name="John LaMaster" userId="6a14b96a-d736-46dd-88b7-b6f8b2564ec5" providerId="ADAL" clId="{962FA69C-8B08-4B73-9715-FB6546652355}" dt="2024-12-05T13:31:18.765" v="162" actId="1076"/>
        <pc:sldMkLst>
          <pc:docMk/>
          <pc:sldMk cId="2903202872" sldId="315"/>
        </pc:sldMkLst>
        <pc:spChg chg="add mod">
          <ac:chgData name="John LaMaster" userId="6a14b96a-d736-46dd-88b7-b6f8b2564ec5" providerId="ADAL" clId="{962FA69C-8B08-4B73-9715-FB6546652355}" dt="2024-12-05T13:31:18.765" v="162" actId="1076"/>
          <ac:spMkLst>
            <pc:docMk/>
            <pc:sldMk cId="2903202872" sldId="315"/>
            <ac:spMk id="17" creationId="{85F6D3F6-EC53-4E9A-8660-21DABCC3D44D}"/>
          </ac:spMkLst>
        </pc:spChg>
      </pc:sldChg>
      <pc:sldChg chg="modSp add mod setBg">
        <pc:chgData name="John LaMaster" userId="6a14b96a-d736-46dd-88b7-b6f8b2564ec5" providerId="ADAL" clId="{962FA69C-8B08-4B73-9715-FB6546652355}" dt="2024-12-05T13:32:44.045" v="175" actId="20577"/>
        <pc:sldMkLst>
          <pc:docMk/>
          <pc:sldMk cId="723614481" sldId="316"/>
        </pc:sldMkLst>
        <pc:spChg chg="mod">
          <ac:chgData name="John LaMaster" userId="6a14b96a-d736-46dd-88b7-b6f8b2564ec5" providerId="ADAL" clId="{962FA69C-8B08-4B73-9715-FB6546652355}" dt="2024-12-05T13:32:44.045" v="175" actId="20577"/>
          <ac:spMkLst>
            <pc:docMk/>
            <pc:sldMk cId="723614481" sldId="31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5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4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3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0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2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8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1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6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3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0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71E94-527A-47EE-B8A6-C1104ADE1969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E3EE-CE73-4E25-B667-BCF7917B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2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61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037607" y="4849639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A101E8-306B-49C1-BAD0-A67811ADF324}"/>
              </a:ext>
            </a:extLst>
          </p:cNvPr>
          <p:cNvCxnSpPr>
            <a:cxnSpLocks/>
          </p:cNvCxnSpPr>
          <p:nvPr/>
        </p:nvCxnSpPr>
        <p:spPr>
          <a:xfrm>
            <a:off x="2155117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8461EC-73CF-4CDA-8580-B1CF391784C3}"/>
              </a:ext>
            </a:extLst>
          </p:cNvPr>
          <p:cNvCxnSpPr>
            <a:cxnSpLocks/>
          </p:cNvCxnSpPr>
          <p:nvPr/>
        </p:nvCxnSpPr>
        <p:spPr>
          <a:xfrm>
            <a:off x="7116583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984A7154-AF30-44C5-8FD1-B1EBBAEFC93A}"/>
              </a:ext>
            </a:extLst>
          </p:cNvPr>
          <p:cNvSpPr txBox="1">
            <a:spLocks/>
          </p:cNvSpPr>
          <p:nvPr/>
        </p:nvSpPr>
        <p:spPr>
          <a:xfrm>
            <a:off x="986806" y="5560842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98D088-2039-4440-A410-ACF6EC4371AA}"/>
              </a:ext>
            </a:extLst>
          </p:cNvPr>
          <p:cNvCxnSpPr>
            <a:cxnSpLocks/>
          </p:cNvCxnSpPr>
          <p:nvPr/>
        </p:nvCxnSpPr>
        <p:spPr>
          <a:xfrm>
            <a:off x="2172050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E6C963-FA61-4812-852D-BB3397781A00}"/>
              </a:ext>
            </a:extLst>
          </p:cNvPr>
          <p:cNvCxnSpPr>
            <a:cxnSpLocks/>
          </p:cNvCxnSpPr>
          <p:nvPr/>
        </p:nvCxnSpPr>
        <p:spPr>
          <a:xfrm>
            <a:off x="7133516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58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037607" y="4849639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A101E8-306B-49C1-BAD0-A67811ADF324}"/>
              </a:ext>
            </a:extLst>
          </p:cNvPr>
          <p:cNvCxnSpPr>
            <a:cxnSpLocks/>
          </p:cNvCxnSpPr>
          <p:nvPr/>
        </p:nvCxnSpPr>
        <p:spPr>
          <a:xfrm>
            <a:off x="2155117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8461EC-73CF-4CDA-8580-B1CF391784C3}"/>
              </a:ext>
            </a:extLst>
          </p:cNvPr>
          <p:cNvCxnSpPr>
            <a:cxnSpLocks/>
          </p:cNvCxnSpPr>
          <p:nvPr/>
        </p:nvCxnSpPr>
        <p:spPr>
          <a:xfrm>
            <a:off x="7116583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984A7154-AF30-44C5-8FD1-B1EBBAEFC93A}"/>
              </a:ext>
            </a:extLst>
          </p:cNvPr>
          <p:cNvSpPr txBox="1">
            <a:spLocks/>
          </p:cNvSpPr>
          <p:nvPr/>
        </p:nvSpPr>
        <p:spPr>
          <a:xfrm>
            <a:off x="986806" y="5560842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98D088-2039-4440-A410-ACF6EC4371AA}"/>
              </a:ext>
            </a:extLst>
          </p:cNvPr>
          <p:cNvCxnSpPr>
            <a:cxnSpLocks/>
          </p:cNvCxnSpPr>
          <p:nvPr/>
        </p:nvCxnSpPr>
        <p:spPr>
          <a:xfrm>
            <a:off x="2172050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E6C963-FA61-4812-852D-BB3397781A00}"/>
              </a:ext>
            </a:extLst>
          </p:cNvPr>
          <p:cNvCxnSpPr>
            <a:cxnSpLocks/>
          </p:cNvCxnSpPr>
          <p:nvPr/>
        </p:nvCxnSpPr>
        <p:spPr>
          <a:xfrm>
            <a:off x="7133516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440BDE9C-4DD9-41AD-BBD9-8643DECFDDAC}"/>
              </a:ext>
            </a:extLst>
          </p:cNvPr>
          <p:cNvSpPr txBox="1">
            <a:spLocks/>
          </p:cNvSpPr>
          <p:nvPr/>
        </p:nvSpPr>
        <p:spPr>
          <a:xfrm>
            <a:off x="927540" y="6132354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77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037607" y="4849639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A101E8-306B-49C1-BAD0-A67811ADF324}"/>
              </a:ext>
            </a:extLst>
          </p:cNvPr>
          <p:cNvCxnSpPr>
            <a:cxnSpLocks/>
          </p:cNvCxnSpPr>
          <p:nvPr/>
        </p:nvCxnSpPr>
        <p:spPr>
          <a:xfrm>
            <a:off x="2155117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8461EC-73CF-4CDA-8580-B1CF391784C3}"/>
              </a:ext>
            </a:extLst>
          </p:cNvPr>
          <p:cNvCxnSpPr>
            <a:cxnSpLocks/>
          </p:cNvCxnSpPr>
          <p:nvPr/>
        </p:nvCxnSpPr>
        <p:spPr>
          <a:xfrm>
            <a:off x="7116583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984A7154-AF30-44C5-8FD1-B1EBBAEFC93A}"/>
              </a:ext>
            </a:extLst>
          </p:cNvPr>
          <p:cNvSpPr txBox="1">
            <a:spLocks/>
          </p:cNvSpPr>
          <p:nvPr/>
        </p:nvSpPr>
        <p:spPr>
          <a:xfrm>
            <a:off x="986806" y="5560842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98D088-2039-4440-A410-ACF6EC4371AA}"/>
              </a:ext>
            </a:extLst>
          </p:cNvPr>
          <p:cNvCxnSpPr>
            <a:cxnSpLocks/>
          </p:cNvCxnSpPr>
          <p:nvPr/>
        </p:nvCxnSpPr>
        <p:spPr>
          <a:xfrm>
            <a:off x="2172050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E6C963-FA61-4812-852D-BB3397781A00}"/>
              </a:ext>
            </a:extLst>
          </p:cNvPr>
          <p:cNvCxnSpPr>
            <a:cxnSpLocks/>
          </p:cNvCxnSpPr>
          <p:nvPr/>
        </p:nvCxnSpPr>
        <p:spPr>
          <a:xfrm>
            <a:off x="7133516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440BDE9C-4DD9-41AD-BBD9-8643DECFDDAC}"/>
              </a:ext>
            </a:extLst>
          </p:cNvPr>
          <p:cNvSpPr txBox="1">
            <a:spLocks/>
          </p:cNvSpPr>
          <p:nvPr/>
        </p:nvSpPr>
        <p:spPr>
          <a:xfrm>
            <a:off x="927540" y="6132354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837E9C0-D064-4B5F-B34B-22BEA980792D}"/>
              </a:ext>
            </a:extLst>
          </p:cNvPr>
          <p:cNvSpPr txBox="1">
            <a:spLocks/>
          </p:cNvSpPr>
          <p:nvPr/>
        </p:nvSpPr>
        <p:spPr>
          <a:xfrm>
            <a:off x="910610" y="6692894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(cos(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549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037607" y="4849639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A101E8-306B-49C1-BAD0-A67811ADF324}"/>
              </a:ext>
            </a:extLst>
          </p:cNvPr>
          <p:cNvCxnSpPr>
            <a:cxnSpLocks/>
          </p:cNvCxnSpPr>
          <p:nvPr/>
        </p:nvCxnSpPr>
        <p:spPr>
          <a:xfrm>
            <a:off x="2155117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8461EC-73CF-4CDA-8580-B1CF391784C3}"/>
              </a:ext>
            </a:extLst>
          </p:cNvPr>
          <p:cNvCxnSpPr>
            <a:cxnSpLocks/>
          </p:cNvCxnSpPr>
          <p:nvPr/>
        </p:nvCxnSpPr>
        <p:spPr>
          <a:xfrm>
            <a:off x="7116583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984A7154-AF30-44C5-8FD1-B1EBBAEFC93A}"/>
              </a:ext>
            </a:extLst>
          </p:cNvPr>
          <p:cNvSpPr txBox="1">
            <a:spLocks/>
          </p:cNvSpPr>
          <p:nvPr/>
        </p:nvSpPr>
        <p:spPr>
          <a:xfrm>
            <a:off x="986806" y="5560842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98D088-2039-4440-A410-ACF6EC4371AA}"/>
              </a:ext>
            </a:extLst>
          </p:cNvPr>
          <p:cNvCxnSpPr>
            <a:cxnSpLocks/>
          </p:cNvCxnSpPr>
          <p:nvPr/>
        </p:nvCxnSpPr>
        <p:spPr>
          <a:xfrm>
            <a:off x="2172050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E6C963-FA61-4812-852D-BB3397781A00}"/>
              </a:ext>
            </a:extLst>
          </p:cNvPr>
          <p:cNvCxnSpPr>
            <a:cxnSpLocks/>
          </p:cNvCxnSpPr>
          <p:nvPr/>
        </p:nvCxnSpPr>
        <p:spPr>
          <a:xfrm>
            <a:off x="7133516" y="5673541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440BDE9C-4DD9-41AD-BBD9-8643DECFDDAC}"/>
              </a:ext>
            </a:extLst>
          </p:cNvPr>
          <p:cNvSpPr txBox="1">
            <a:spLocks/>
          </p:cNvSpPr>
          <p:nvPr/>
        </p:nvSpPr>
        <p:spPr>
          <a:xfrm>
            <a:off x="927540" y="6132354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837E9C0-D064-4B5F-B34B-22BEA980792D}"/>
              </a:ext>
            </a:extLst>
          </p:cNvPr>
          <p:cNvSpPr txBox="1">
            <a:spLocks/>
          </p:cNvSpPr>
          <p:nvPr/>
        </p:nvSpPr>
        <p:spPr>
          <a:xfrm>
            <a:off x="910610" y="6692894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(cos(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5F6D3F6-EC53-4E9A-8660-21DABCC3D44D}"/>
              </a:ext>
            </a:extLst>
          </p:cNvPr>
          <p:cNvSpPr txBox="1">
            <a:spLocks/>
          </p:cNvSpPr>
          <p:nvPr/>
        </p:nvSpPr>
        <p:spPr>
          <a:xfrm>
            <a:off x="7851227" y="175822"/>
            <a:ext cx="4807970" cy="11005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</a:t>
            </a:r>
            <a:b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cis(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0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2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84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88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766B12C-6183-4387-9DE1-BE0788686931}"/>
              </a:ext>
            </a:extLst>
          </p:cNvPr>
          <p:cNvCxnSpPr/>
          <p:nvPr/>
        </p:nvCxnSpPr>
        <p:spPr>
          <a:xfrm>
            <a:off x="9211112" y="3203398"/>
            <a:ext cx="2323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00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99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31CC3B-FCFA-478A-ACAD-1D250F361715}"/>
              </a:ext>
            </a:extLst>
          </p:cNvPr>
          <p:cNvCxnSpPr/>
          <p:nvPr/>
        </p:nvCxnSpPr>
        <p:spPr>
          <a:xfrm>
            <a:off x="9211112" y="3793948"/>
            <a:ext cx="2323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106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31CC3B-FCFA-478A-ACAD-1D250F361715}"/>
              </a:ext>
            </a:extLst>
          </p:cNvPr>
          <p:cNvCxnSpPr/>
          <p:nvPr/>
        </p:nvCxnSpPr>
        <p:spPr>
          <a:xfrm>
            <a:off x="9211112" y="3793948"/>
            <a:ext cx="2323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2D7FEE-75CE-4C2C-8413-1D94305A49F9}"/>
              </a:ext>
            </a:extLst>
          </p:cNvPr>
          <p:cNvCxnSpPr/>
          <p:nvPr/>
        </p:nvCxnSpPr>
        <p:spPr>
          <a:xfrm>
            <a:off x="3772250" y="4378148"/>
            <a:ext cx="2323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02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733" y="581976"/>
            <a:ext cx="7449494" cy="205612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chemeClr val="bg1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37609" y="1943740"/>
            <a:ext cx="7449494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7608" y="2743199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7608" y="3305504"/>
            <a:ext cx="11154392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7607" y="3200401"/>
            <a:ext cx="12899109" cy="13887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i="1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i="1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8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8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037607" y="4849639"/>
            <a:ext cx="11154392" cy="15324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sz="2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9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i="1" dirty="0">
                <a:solidFill>
                  <a:srgbClr val="3BCC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3B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9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900" i="1" dirty="0">
                <a:solidFill>
                  <a:srgbClr val="FF6699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9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i="1" dirty="0">
                <a:solidFill>
                  <a:srgbClr val="92D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900" i="1" dirty="0">
                <a:solidFill>
                  <a:srgbClr val="FFC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9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9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9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A101E8-306B-49C1-BAD0-A67811ADF324}"/>
              </a:ext>
            </a:extLst>
          </p:cNvPr>
          <p:cNvCxnSpPr>
            <a:cxnSpLocks/>
          </p:cNvCxnSpPr>
          <p:nvPr/>
        </p:nvCxnSpPr>
        <p:spPr>
          <a:xfrm>
            <a:off x="2155117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8461EC-73CF-4CDA-8580-B1CF391784C3}"/>
              </a:ext>
            </a:extLst>
          </p:cNvPr>
          <p:cNvCxnSpPr>
            <a:cxnSpLocks/>
          </p:cNvCxnSpPr>
          <p:nvPr/>
        </p:nvCxnSpPr>
        <p:spPr>
          <a:xfrm>
            <a:off x="7116583" y="4996215"/>
            <a:ext cx="370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455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1322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z1 = r1(cosq1 + isinq1) z2 = r2(cosq2 + isinq2)  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  <vt:lpstr>z1 = r1(cosq1 + isinq1) z2 = r2(cosq2 + isinq2)  z1 z2 = (r1cosq1 + ir1sinq1) (r2cosq2 + ir2sinq2)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John LaMaster</cp:lastModifiedBy>
  <cp:revision>12</cp:revision>
  <dcterms:created xsi:type="dcterms:W3CDTF">2019-12-02T11:54:07Z</dcterms:created>
  <dcterms:modified xsi:type="dcterms:W3CDTF">2024-12-05T13:32:47Z</dcterms:modified>
</cp:coreProperties>
</file>