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9" r:id="rId7"/>
    <p:sldId id="257" r:id="rId8"/>
    <p:sldId id="2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6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4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2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4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5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78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7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4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9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1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7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8D9A0-D449-4A40-8BC6-531F3DBE396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3E6C-9C80-43A0-8765-6BEF2336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4D93-8A1A-774B-965C-0E6DBAD022A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87CA-831B-5842-B50B-11160F15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1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media-amazon.com/images/I/91bncCmWvYL.jpg">
            <a:extLst>
              <a:ext uri="{FF2B5EF4-FFF2-40B4-BE49-F238E27FC236}">
                <a16:creationId xmlns:a16="http://schemas.microsoft.com/office/drawing/2014/main" id="{36F792CB-F3EB-4A03-AB23-285CC08A3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4660" r="7829" b="4078"/>
          <a:stretch/>
        </p:blipFill>
        <p:spPr bwMode="auto">
          <a:xfrm>
            <a:off x="7741762" y="-16840"/>
            <a:ext cx="4461003" cy="68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35429" y="285945"/>
            <a:ext cx="6360028" cy="723900"/>
          </a:xfrm>
          <a:prstGeom prst="rect">
            <a:avLst/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r. 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leming’s HEL class presents: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32243" y="4779999"/>
            <a:ext cx="2879725" cy="932786"/>
          </a:xfrm>
          <a:prstGeom prst="rect">
            <a:avLst/>
          </a:prstGeom>
          <a:solidFill>
            <a:srgbClr val="FFFFFF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do not think it means what you think it means”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9071" y="1869533"/>
            <a:ext cx="9233857" cy="3742957"/>
          </a:xfrm>
          <a:prstGeom prst="rect">
            <a:avLst/>
          </a:prstGeom>
          <a:solidFill>
            <a:srgbClr val="AE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loucester MT Extra Condensed" panose="02030808020601010101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MEDIEVAL STUDIES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loucester MT Extra Condensed" panose="02030808020601010101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Movie Night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69215" y="84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69215" y="5421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69215" y="5421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69215" y="58189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5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02F1C-84D8-4002-90BA-8EE429739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5856" cy="571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6486F-CC93-42B6-86F7-296D08593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79" y="1690689"/>
            <a:ext cx="734592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E233B3D-4F08-4FEE-91BC-4DA466C85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75426"/>
              </p:ext>
            </p:extLst>
          </p:nvPr>
        </p:nvGraphicFramePr>
        <p:xfrm>
          <a:off x="1660071" y="2474"/>
          <a:ext cx="8871857" cy="685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543710" imgH="5829060" progId="AcroExch.Document.DC">
                  <p:embed/>
                </p:oleObj>
              </mc:Choice>
              <mc:Fallback>
                <p:oleObj name="Acrobat Document" r:id="rId3" imgW="7543710" imgH="58290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071" y="2474"/>
                        <a:ext cx="8871857" cy="6855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3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62AD3-9B37-004E-8EB9-F9F57350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058" y="0"/>
            <a:ext cx="818594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D8402F1-B597-8048-80F6-BAE164FC3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528" y="2670049"/>
            <a:ext cx="9400032" cy="1759870"/>
          </a:xfrm>
          <a:solidFill>
            <a:schemeClr val="bg1">
              <a:alpha val="62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6000" i="1" dirty="0" err="1"/>
              <a:t>þæs</a:t>
            </a:r>
            <a:r>
              <a:rPr lang="en-US" sz="6000" i="1" dirty="0"/>
              <a:t> </a:t>
            </a:r>
            <a:r>
              <a:rPr lang="en-US" sz="6000" i="1" dirty="0" err="1"/>
              <a:t>ofereode</a:t>
            </a:r>
            <a:r>
              <a:rPr lang="en-US" sz="6000" i="1" dirty="0"/>
              <a:t>, </a:t>
            </a:r>
            <a:r>
              <a:rPr lang="en-US" sz="6000" i="1" dirty="0" err="1"/>
              <a:t>þisses</a:t>
            </a:r>
            <a:r>
              <a:rPr lang="en-US" sz="6000" i="1" dirty="0"/>
              <a:t> </a:t>
            </a:r>
            <a:r>
              <a:rPr lang="en-US" sz="6000" i="1" dirty="0" err="1"/>
              <a:t>swa</a:t>
            </a:r>
            <a:r>
              <a:rPr lang="en-US" sz="6000" i="1" dirty="0"/>
              <a:t> </a:t>
            </a:r>
            <a:r>
              <a:rPr lang="en-US" sz="6000" i="1" dirty="0" err="1"/>
              <a:t>mæg</a:t>
            </a:r>
            <a:endParaRPr lang="en-US" sz="6000" i="1" dirty="0"/>
          </a:p>
          <a:p>
            <a:r>
              <a:rPr lang="en-US" sz="4400" dirty="0"/>
              <a:t>“that passed over; let this too”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8D75C-C06A-1E42-9344-24723387C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01838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r>
              <a:rPr lang="en-US" dirty="0"/>
              <a:t>ENGL 40401 : </a:t>
            </a:r>
            <a:r>
              <a:rPr lang="en-US" b="1" dirty="0"/>
              <a:t>Old English </a:t>
            </a:r>
            <a:r>
              <a:rPr lang="en-US" dirty="0"/>
              <a:t>Language and Literature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BEFD2A-4858-9540-8671-9F1D21C31337}"/>
              </a:ext>
            </a:extLst>
          </p:cNvPr>
          <p:cNvSpPr txBox="1">
            <a:spLocks/>
          </p:cNvSpPr>
          <p:nvPr/>
        </p:nvSpPr>
        <p:spPr>
          <a:xfrm>
            <a:off x="6873732" y="5098130"/>
            <a:ext cx="4903739" cy="1322357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Damian Fleming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 3:00-4:15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D5624B-9922-1D4C-BA7D-50420EE7A7E1}"/>
              </a:ext>
            </a:extLst>
          </p:cNvPr>
          <p:cNvSpPr txBox="1">
            <a:spLocks/>
          </p:cNvSpPr>
          <p:nvPr/>
        </p:nvSpPr>
        <p:spPr>
          <a:xfrm>
            <a:off x="422132" y="4429919"/>
            <a:ext cx="2943920" cy="214315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year-old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983A75-8A8E-2B4F-A4DC-8D046B946620}"/>
              </a:ext>
            </a:extLst>
          </p:cNvPr>
          <p:cNvSpPr txBox="1">
            <a:spLocks/>
          </p:cNvSpPr>
          <p:nvPr/>
        </p:nvSpPr>
        <p:spPr>
          <a:xfrm>
            <a:off x="9724273" y="298406"/>
            <a:ext cx="2053198" cy="53273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418863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B6E27D-0478-41DC-9D88-742B5E108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70239"/>
              </p:ext>
            </p:extLst>
          </p:nvPr>
        </p:nvGraphicFramePr>
        <p:xfrm>
          <a:off x="3483655" y="95822"/>
          <a:ext cx="5224689" cy="676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829165" imgH="7543680" progId="AcroExch.Document.DC">
                  <p:embed/>
                </p:oleObj>
              </mc:Choice>
              <mc:Fallback>
                <p:oleObj name="Acrobat Document" r:id="rId3" imgW="5829165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655" y="95822"/>
                        <a:ext cx="5224689" cy="6762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24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309E833294440905F78FBC0D69E67" ma:contentTypeVersion="14" ma:contentTypeDescription="Create a new document." ma:contentTypeScope="" ma:versionID="89e5efb74eaee17a2f8cd4a44e7ed8bd">
  <xsd:schema xmlns:xsd="http://www.w3.org/2001/XMLSchema" xmlns:xs="http://www.w3.org/2001/XMLSchema" xmlns:p="http://schemas.microsoft.com/office/2006/metadata/properties" xmlns:ns3="3aba3c27-1da1-4faf-8139-e14cd4bd97d3" xmlns:ns4="a2deee54-2b49-4ffc-b99c-df8fd3303010" targetNamespace="http://schemas.microsoft.com/office/2006/metadata/properties" ma:root="true" ma:fieldsID="1f9e74d1afad7d16cab250f3d3d9fcfb" ns3:_="" ns4:_="">
    <xsd:import namespace="3aba3c27-1da1-4faf-8139-e14cd4bd97d3"/>
    <xsd:import namespace="a2deee54-2b49-4ffc-b99c-df8fd33030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a3c27-1da1-4faf-8139-e14cd4bd97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eee54-2b49-4ffc-b99c-df8fd3303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9E2BC1-0A92-4484-9E16-4216567BF5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ba3c27-1da1-4faf-8139-e14cd4bd97d3"/>
    <ds:schemaRef ds:uri="a2deee54-2b49-4ffc-b99c-df8fd3303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A1F079-0EB9-411A-86EF-8108DE996F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C7CB3-66A7-4049-87CB-37B71513DC3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aba3c27-1da1-4faf-8139-e14cd4bd97d3"/>
    <ds:schemaRef ds:uri="http://purl.org/dc/elements/1.1/"/>
    <ds:schemaRef ds:uri="http://schemas.microsoft.com/office/2006/metadata/properties"/>
    <ds:schemaRef ds:uri="http://schemas.microsoft.com/office/infopath/2007/PartnerControls"/>
    <ds:schemaRef ds:uri="a2deee54-2b49-4ffc-b99c-df8fd33030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61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Gloucester MT Extra Condensed</vt:lpstr>
      <vt:lpstr>Times New Roman</vt:lpstr>
      <vt:lpstr>Office Theme</vt:lpstr>
      <vt:lpstr>1_Office Theme</vt:lpstr>
      <vt:lpstr>Acrobat Document</vt:lpstr>
      <vt:lpstr>PowerPoint Presentation</vt:lpstr>
      <vt:lpstr>PowerPoint Presentation</vt:lpstr>
      <vt:lpstr>PowerPoint Presentation</vt:lpstr>
      <vt:lpstr>ENGL 40401 : Old English Language and Literature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Fleming</dc:creator>
  <cp:lastModifiedBy>Damian Fleming</cp:lastModifiedBy>
  <cp:revision>6</cp:revision>
  <dcterms:created xsi:type="dcterms:W3CDTF">2020-02-03T16:41:23Z</dcterms:created>
  <dcterms:modified xsi:type="dcterms:W3CDTF">2022-11-17T20:40:26Z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0x01010093E309E833294440905F78FBC0D69E67</vt:lpwstr>
  </property>
</Properties>
</file>