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772400" cy="100584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1590"/>
    <a:srgbClr val="F5A9DF"/>
    <a:srgbClr val="4F093B"/>
    <a:srgbClr val="4239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7" autoAdjust="0"/>
    <p:restoredTop sz="94660"/>
  </p:normalViewPr>
  <p:slideViewPr>
    <p:cSldViewPr snapToGrid="0">
      <p:cViewPr varScale="1">
        <p:scale>
          <a:sx n="80" d="100"/>
          <a:sy n="80" d="100"/>
        </p:scale>
        <p:origin x="2688" y="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56AB-8476-4D4F-AD86-2A799F5E21C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1420-4E60-4678-99B8-74B89000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8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56AB-8476-4D4F-AD86-2A799F5E21C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1420-4E60-4678-99B8-74B89000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0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56AB-8476-4D4F-AD86-2A799F5E21C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1420-4E60-4678-99B8-74B89000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6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56AB-8476-4D4F-AD86-2A799F5E21C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1420-4E60-4678-99B8-74B89000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2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56AB-8476-4D4F-AD86-2A799F5E21C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1420-4E60-4678-99B8-74B89000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56AB-8476-4D4F-AD86-2A799F5E21C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1420-4E60-4678-99B8-74B89000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0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56AB-8476-4D4F-AD86-2A799F5E21C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1420-4E60-4678-99B8-74B89000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68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56AB-8476-4D4F-AD86-2A799F5E21C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1420-4E60-4678-99B8-74B89000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0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56AB-8476-4D4F-AD86-2A799F5E21C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1420-4E60-4678-99B8-74B89000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56AB-8476-4D4F-AD86-2A799F5E21C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1420-4E60-4678-99B8-74B89000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4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56AB-8476-4D4F-AD86-2A799F5E21C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1420-4E60-4678-99B8-74B89000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8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F56AB-8476-4D4F-AD86-2A799F5E21C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D1420-4E60-4678-99B8-74B89000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5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627314" y="1646807"/>
            <a:ext cx="6582444" cy="3050699"/>
          </a:xfrm>
          <a:prstGeom prst="rect">
            <a:avLst/>
          </a:prstGeom>
          <a:solidFill>
            <a:srgbClr val="BB159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>
                <a:solidFill>
                  <a:schemeClr val="bg1"/>
                </a:solidFill>
              </a:rPr>
              <a:t>w</a:t>
            </a:r>
            <a:r>
              <a:rPr lang="en-US" sz="9600" dirty="0" smtClean="0">
                <a:solidFill>
                  <a:schemeClr val="bg1"/>
                </a:solidFill>
              </a:rPr>
              <a:t>hy do girls talk like that </a:t>
            </a:r>
            <a:endParaRPr lang="en-US" sz="10000" dirty="0">
              <a:solidFill>
                <a:schemeClr val="bg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731891" y="7098631"/>
            <a:ext cx="6477867" cy="2661055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>
            <a:noAutofit/>
          </a:bodyPr>
          <a:lstStyle>
            <a:lvl1pPr marL="194310" indent="-19431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sz="2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ENG G301 </a:t>
            </a:r>
          </a:p>
          <a:p>
            <a:pPr marL="0" indent="0">
              <a:buNone/>
            </a:pPr>
            <a:r>
              <a:rPr lang="en-US" sz="4800" b="1" dirty="0" smtClean="0"/>
              <a:t>H</a:t>
            </a:r>
            <a:r>
              <a:rPr lang="en-US" sz="3600" b="1" dirty="0" smtClean="0"/>
              <a:t>istory of the </a:t>
            </a:r>
            <a:r>
              <a:rPr lang="en-US" sz="4800" b="1" dirty="0" smtClean="0"/>
              <a:t>E</a:t>
            </a:r>
            <a:r>
              <a:rPr lang="en-US" sz="3600" b="1" dirty="0" smtClean="0"/>
              <a:t>nglish </a:t>
            </a:r>
            <a:r>
              <a:rPr lang="en-US" sz="4800" b="1" dirty="0" smtClean="0"/>
              <a:t>L</a:t>
            </a:r>
            <a:r>
              <a:rPr lang="en-US" sz="3600" b="1" dirty="0" smtClean="0"/>
              <a:t>anguage</a:t>
            </a:r>
          </a:p>
          <a:p>
            <a:pPr marL="0" indent="0">
              <a:buNone/>
            </a:pPr>
            <a:r>
              <a:rPr lang="en-US" sz="2800" dirty="0" smtClean="0"/>
              <a:t>Spring 2018; TR 3:00-4:15</a:t>
            </a:r>
          </a:p>
          <a:p>
            <a:pPr marL="0" indent="0">
              <a:buNone/>
            </a:pPr>
            <a:r>
              <a:rPr lang="en-US" sz="3600" dirty="0" smtClean="0"/>
              <a:t>Dr. Damian Fleming 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723518" y="9256908"/>
            <a:ext cx="15924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DOP 11/14/17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7299" y="9152635"/>
            <a:ext cx="15924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DOP 11/14/17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31891" y="7098631"/>
            <a:ext cx="6477867" cy="2661055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>
            <a:noAutofit/>
          </a:bodyPr>
          <a:lstStyle>
            <a:lvl1pPr marL="194310" indent="-19431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sz="2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ENGL 40102 </a:t>
            </a:r>
          </a:p>
          <a:p>
            <a:pPr marL="0" indent="0">
              <a:buNone/>
            </a:pPr>
            <a:r>
              <a:rPr lang="en-US" sz="4800" b="1" dirty="0" smtClean="0"/>
              <a:t>H</a:t>
            </a:r>
            <a:r>
              <a:rPr lang="en-US" sz="3600" b="1" dirty="0" smtClean="0"/>
              <a:t>istory </a:t>
            </a:r>
            <a:r>
              <a:rPr lang="en-US" sz="3600" b="1" dirty="0" smtClean="0"/>
              <a:t>of the </a:t>
            </a:r>
            <a:r>
              <a:rPr lang="en-US" sz="4800" b="1" dirty="0" smtClean="0"/>
              <a:t>E</a:t>
            </a:r>
            <a:r>
              <a:rPr lang="en-US" sz="3600" b="1" dirty="0" smtClean="0"/>
              <a:t>nglish </a:t>
            </a:r>
            <a:r>
              <a:rPr lang="en-US" sz="4800" b="1" dirty="0" smtClean="0"/>
              <a:t>L</a:t>
            </a:r>
            <a:r>
              <a:rPr lang="en-US" sz="3600" b="1" dirty="0" smtClean="0"/>
              <a:t>anguage</a:t>
            </a:r>
          </a:p>
          <a:p>
            <a:pPr marL="0" indent="0">
              <a:buNone/>
            </a:pPr>
            <a:r>
              <a:rPr lang="en-US" sz="2800" dirty="0" smtClean="0"/>
              <a:t>Spring </a:t>
            </a:r>
            <a:r>
              <a:rPr lang="en-US" sz="2800" dirty="0" smtClean="0"/>
              <a:t>2019; MW </a:t>
            </a:r>
            <a:r>
              <a:rPr lang="en-US" sz="2800" dirty="0" smtClean="0"/>
              <a:t>3:00-4:15</a:t>
            </a:r>
          </a:p>
          <a:p>
            <a:pPr marL="0" indent="0">
              <a:buNone/>
            </a:pPr>
            <a:r>
              <a:rPr lang="en-US" sz="3600" dirty="0" smtClean="0"/>
              <a:t>Dr. Damian Fleming 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769699" y="9305035"/>
            <a:ext cx="15924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DOP </a:t>
            </a:r>
            <a:r>
              <a:rPr lang="en-US" sz="1400" dirty="0" smtClean="0">
                <a:solidFill>
                  <a:schemeClr val="bg1"/>
                </a:solidFill>
              </a:rPr>
              <a:t>10/25/18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01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778</TotalTime>
  <Words>44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Indiana University-Purdue University Fort Wayne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the  HEL</dc:title>
  <dc:creator>Damian J Fleming</dc:creator>
  <cp:lastModifiedBy>Damian Fleming</cp:lastModifiedBy>
  <cp:revision>39</cp:revision>
  <cp:lastPrinted>2017-11-13T23:04:33Z</cp:lastPrinted>
  <dcterms:created xsi:type="dcterms:W3CDTF">2015-10-20T18:08:35Z</dcterms:created>
  <dcterms:modified xsi:type="dcterms:W3CDTF">2018-10-22T14:51:55Z</dcterms:modified>
</cp:coreProperties>
</file>