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76" r:id="rId10"/>
    <p:sldId id="261" r:id="rId11"/>
    <p:sldId id="262" r:id="rId12"/>
    <p:sldId id="263" r:id="rId13"/>
    <p:sldId id="277" r:id="rId14"/>
    <p:sldId id="264" r:id="rId15"/>
    <p:sldId id="279" r:id="rId16"/>
    <p:sldId id="265" r:id="rId17"/>
    <p:sldId id="280" r:id="rId18"/>
    <p:sldId id="281" r:id="rId19"/>
    <p:sldId id="266" r:id="rId20"/>
    <p:sldId id="282" r:id="rId21"/>
    <p:sldId id="267" r:id="rId22"/>
    <p:sldId id="283" r:id="rId23"/>
    <p:sldId id="268" r:id="rId24"/>
    <p:sldId id="284" r:id="rId25"/>
    <p:sldId id="269" r:id="rId26"/>
    <p:sldId id="285" r:id="rId27"/>
    <p:sldId id="286" r:id="rId28"/>
    <p:sldId id="288" r:id="rId29"/>
    <p:sldId id="305" r:id="rId30"/>
    <p:sldId id="332" r:id="rId31"/>
    <p:sldId id="331" r:id="rId32"/>
    <p:sldId id="287" r:id="rId33"/>
    <p:sldId id="270" r:id="rId34"/>
    <p:sldId id="298" r:id="rId35"/>
    <p:sldId id="299" r:id="rId36"/>
    <p:sldId id="300" r:id="rId37"/>
    <p:sldId id="301" r:id="rId38"/>
    <p:sldId id="302" r:id="rId39"/>
    <p:sldId id="306" r:id="rId40"/>
    <p:sldId id="303" r:id="rId41"/>
    <p:sldId id="307" r:id="rId42"/>
    <p:sldId id="304" r:id="rId43"/>
    <p:sldId id="308" r:id="rId44"/>
    <p:sldId id="309" r:id="rId45"/>
    <p:sldId id="310" r:id="rId46"/>
    <p:sldId id="311" r:id="rId47"/>
    <p:sldId id="312" r:id="rId48"/>
    <p:sldId id="314" r:id="rId49"/>
    <p:sldId id="313" r:id="rId50"/>
    <p:sldId id="315" r:id="rId51"/>
    <p:sldId id="316" r:id="rId52"/>
    <p:sldId id="317" r:id="rId53"/>
    <p:sldId id="318" r:id="rId54"/>
    <p:sldId id="319" r:id="rId55"/>
    <p:sldId id="322" r:id="rId56"/>
    <p:sldId id="320" r:id="rId57"/>
    <p:sldId id="323" r:id="rId58"/>
    <p:sldId id="321" r:id="rId59"/>
    <p:sldId id="324" r:id="rId60"/>
    <p:sldId id="328" r:id="rId61"/>
    <p:sldId id="327" r:id="rId62"/>
    <p:sldId id="330" r:id="rId63"/>
    <p:sldId id="329" r:id="rId64"/>
    <p:sldId id="334" r:id="rId65"/>
    <p:sldId id="393" r:id="rId66"/>
    <p:sldId id="394" r:id="rId67"/>
    <p:sldId id="336" r:id="rId68"/>
    <p:sldId id="395" r:id="rId69"/>
    <p:sldId id="338" r:id="rId70"/>
    <p:sldId id="339" r:id="rId71"/>
    <p:sldId id="340" r:id="rId72"/>
    <p:sldId id="396" r:id="rId73"/>
    <p:sldId id="342" r:id="rId74"/>
    <p:sldId id="344" r:id="rId75"/>
    <p:sldId id="397" r:id="rId76"/>
    <p:sldId id="346" r:id="rId77"/>
    <p:sldId id="398" r:id="rId78"/>
    <p:sldId id="399" r:id="rId79"/>
    <p:sldId id="348" r:id="rId80"/>
    <p:sldId id="400" r:id="rId81"/>
    <p:sldId id="350" r:id="rId82"/>
    <p:sldId id="401" r:id="rId83"/>
    <p:sldId id="352" r:id="rId84"/>
    <p:sldId id="402" r:id="rId85"/>
    <p:sldId id="354" r:id="rId86"/>
    <p:sldId id="403" r:id="rId87"/>
    <p:sldId id="356" r:id="rId88"/>
    <p:sldId id="404" r:id="rId89"/>
    <p:sldId id="358" r:id="rId90"/>
    <p:sldId id="405" r:id="rId91"/>
    <p:sldId id="360" r:id="rId92"/>
    <p:sldId id="406" r:id="rId93"/>
    <p:sldId id="362" r:id="rId94"/>
    <p:sldId id="407" r:id="rId95"/>
    <p:sldId id="364" r:id="rId96"/>
    <p:sldId id="408" r:id="rId97"/>
    <p:sldId id="366" r:id="rId98"/>
    <p:sldId id="409" r:id="rId99"/>
    <p:sldId id="368" r:id="rId100"/>
    <p:sldId id="410" r:id="rId101"/>
    <p:sldId id="370" r:id="rId102"/>
    <p:sldId id="411" r:id="rId103"/>
    <p:sldId id="372" r:id="rId104"/>
    <p:sldId id="412" r:id="rId105"/>
    <p:sldId id="374" r:id="rId106"/>
    <p:sldId id="413" r:id="rId107"/>
    <p:sldId id="376" r:id="rId108"/>
    <p:sldId id="414" r:id="rId109"/>
    <p:sldId id="378" r:id="rId110"/>
    <p:sldId id="415" r:id="rId111"/>
    <p:sldId id="379" r:id="rId112"/>
    <p:sldId id="416" r:id="rId113"/>
    <p:sldId id="382" r:id="rId114"/>
    <p:sldId id="417" r:id="rId115"/>
    <p:sldId id="384" r:id="rId116"/>
    <p:sldId id="418" r:id="rId117"/>
    <p:sldId id="385" r:id="rId118"/>
    <p:sldId id="419" r:id="rId119"/>
    <p:sldId id="388" r:id="rId120"/>
    <p:sldId id="420" r:id="rId121"/>
    <p:sldId id="390" r:id="rId122"/>
    <p:sldId id="421" r:id="rId123"/>
    <p:sldId id="392" r:id="rId124"/>
    <p:sldId id="422" r:id="rId1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8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theme" Target="theme/theme1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2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16" Type="http://schemas.openxmlformats.org/officeDocument/2006/relationships/slide" Target="slides/slide112.xml"/><Relationship Id="rId124" Type="http://schemas.openxmlformats.org/officeDocument/2006/relationships/slide" Target="slides/slide120.xml"/><Relationship Id="rId129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slide" Target="slides/slide10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127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61" Type="http://schemas.openxmlformats.org/officeDocument/2006/relationships/slide" Target="slides/slide57.xml"/><Relationship Id="rId82" Type="http://schemas.openxmlformats.org/officeDocument/2006/relationships/slide" Target="slides/slide7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0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8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4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96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0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3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0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0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8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6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8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C656-ED93-45C2-B0B0-E9E1026B1A4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D9CA1-8AA9-4BDA-84D0-C0D9F33D3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528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magnus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5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antīquu</a:t>
            </a:r>
            <a:r>
              <a:rPr lang="en-US" sz="9600" dirty="0" err="1"/>
              <a:t>m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0" y="3277735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novum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74607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quō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unde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5148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unde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3836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illīc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3367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hīc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illīc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2158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discēdit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2786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venit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discēdit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83061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paret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58286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imperat</a:t>
            </a:r>
            <a:r>
              <a:rPr lang="en-US" sz="9600" dirty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paret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3345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post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1855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/>
              <a:t>ante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post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16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tuus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9600" dirty="0" err="1" smtClean="0"/>
          </a:p>
        </p:txBody>
      </p:sp>
    </p:spTree>
    <p:extLst>
      <p:ext uri="{BB962C8B-B14F-4D97-AF65-F5344CB8AC3E}">
        <p14:creationId xmlns:p14="http://schemas.microsoft.com/office/powerpoint/2010/main" val="173555952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inimīcus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8901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amīcus</a:t>
            </a:r>
            <a:r>
              <a:rPr lang="en-US" sz="9600" dirty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inimīcus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7884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aperit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57000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claudit</a:t>
            </a:r>
            <a:r>
              <a:rPr lang="en-US" sz="9600" dirty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aperit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02600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vacuus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0548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plēnus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vacuus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67454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smtClean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exit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0762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intrat</a:t>
            </a:r>
            <a:r>
              <a:rPr lang="en-US" sz="9600" dirty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exit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7513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smtClean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vēndit</a:t>
            </a:r>
            <a:r>
              <a:rPr lang="en-US" sz="9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9187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smtClean="0"/>
              <a:t>emit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vēndit</a:t>
            </a:r>
            <a:r>
              <a:rPr lang="en-US" sz="9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67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tuus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9600" dirty="0" err="1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26029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meus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3954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smtClean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adit</a:t>
            </a:r>
            <a:r>
              <a:rPr lang="en-US" sz="9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4757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abit</a:t>
            </a:r>
            <a:r>
              <a:rPr lang="en-US" sz="9600" dirty="0" smtClean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adit</a:t>
            </a:r>
            <a:r>
              <a:rPr lang="en-US" sz="9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87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laeta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811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laeta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īrāta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40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improbus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00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improbus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probus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01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smtClean="0"/>
              <a:t>interrogat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276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interrogat</a:t>
            </a:r>
            <a:r>
              <a:rPr lang="en-US" sz="9600" dirty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respondet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045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plōrat</a:t>
            </a:r>
            <a:r>
              <a:rPr lang="en-US" sz="9600" dirty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1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magnus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parvus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84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plōrat</a:t>
            </a:r>
            <a:r>
              <a:rPr lang="en-US" sz="9600" dirty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rīdet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c</a:t>
            </a:r>
            <a:r>
              <a:rPr lang="en-US" sz="9600" dirty="0" err="1" smtClean="0"/>
              <a:t>ūr</a:t>
            </a:r>
            <a:r>
              <a:rPr lang="en-US" sz="9600" dirty="0" smtClean="0"/>
              <a:t>?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76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c</a:t>
            </a:r>
            <a:r>
              <a:rPr lang="en-US" sz="9600" dirty="0" err="1" smtClean="0"/>
              <a:t>ūr</a:t>
            </a:r>
            <a:r>
              <a:rPr lang="en-US" sz="9600" dirty="0" smtClean="0"/>
              <a:t>?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q</a:t>
            </a:r>
            <a:r>
              <a:rPr lang="en-US" sz="9600" dirty="0" err="1" smtClean="0"/>
              <a:t>uia</a:t>
            </a:r>
            <a:r>
              <a:rPr lang="en-US" sz="9600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28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parva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336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parva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magna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577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26028" y="136184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/>
              <a:t>sine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41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26028" y="136184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/>
              <a:t>sine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26028" y="358688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cum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09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26028" y="136184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ad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26028" y="358688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12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26028" y="136184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ad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26028" y="358688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/>
              <a:t>ab / ā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658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49829" y="1220335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respondet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paucī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61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respondet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interrogat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363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adest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269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adest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abest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6016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procul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368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prope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139160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procul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9893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sumit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785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sumit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ponit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763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novus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457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novus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antiquus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582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quō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5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paucī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multī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4838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quō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unde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123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hīc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754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hīc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illīc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683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venit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9064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venit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discēdit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914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imperat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3496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imperat</a:t>
            </a:r>
            <a:r>
              <a:rPr lang="en-US" sz="9600" dirty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paret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411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/>
              <a:t>ante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post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011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/>
              <a:t>ante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3017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amīcus</a:t>
            </a:r>
            <a:r>
              <a:rPr lang="en-US" sz="9600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49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</a:t>
            </a:r>
            <a:r>
              <a:rPr lang="en-US" sz="9600" dirty="0" err="1" smtClean="0"/>
              <a:t>ta</a:t>
            </a:r>
            <a:r>
              <a:rPr lang="en-US" sz="9600" dirty="0" smtClean="0"/>
              <a:t>!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339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amīcus</a:t>
            </a:r>
            <a:r>
              <a:rPr lang="en-US" sz="9600" dirty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inimīcus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685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claudit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419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claudit</a:t>
            </a:r>
            <a:r>
              <a:rPr lang="en-US" sz="9600" dirty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aperit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824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plēnus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5023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plēnus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vacuus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467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intrat</a:t>
            </a:r>
            <a:r>
              <a:rPr lang="en-US" sz="9600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114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intrat</a:t>
            </a:r>
            <a:r>
              <a:rPr lang="en-US" sz="9600" dirty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exit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5967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smtClean="0"/>
              <a:t>emit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597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smtClean="0"/>
              <a:t>emit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vēndit</a:t>
            </a:r>
            <a:r>
              <a:rPr lang="en-US" sz="9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803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abit</a:t>
            </a:r>
            <a:r>
              <a:rPr lang="en-US" sz="9600" dirty="0" smtClean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81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</a:t>
            </a:r>
            <a:r>
              <a:rPr lang="en-US" sz="9600" dirty="0" err="1" smtClean="0"/>
              <a:t>ta</a:t>
            </a:r>
            <a:r>
              <a:rPr lang="en-US" sz="9600" dirty="0" smtClean="0"/>
              <a:t>!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3582536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m</a:t>
            </a:r>
            <a:r>
              <a:rPr lang="en-US" sz="9600" dirty="0" err="1" smtClean="0"/>
              <a:t>inime</a:t>
            </a:r>
            <a:r>
              <a:rPr lang="en-US" sz="9600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773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abit</a:t>
            </a:r>
            <a:r>
              <a:rPr lang="en-US" sz="9600" dirty="0" smtClean="0"/>
              <a:t> 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adit</a:t>
            </a:r>
            <a:r>
              <a:rPr lang="en-US" sz="9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1957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parvus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572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magnus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parvus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748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multī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992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paucī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multī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989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3582536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m</a:t>
            </a:r>
            <a:r>
              <a:rPr lang="en-US" sz="9600" dirty="0" err="1" smtClean="0"/>
              <a:t>inime</a:t>
            </a:r>
            <a:r>
              <a:rPr lang="en-US" sz="9600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109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</a:t>
            </a:r>
            <a:r>
              <a:rPr lang="en-US" sz="9600" dirty="0" err="1" smtClean="0"/>
              <a:t>ta</a:t>
            </a:r>
            <a:r>
              <a:rPr lang="en-US" sz="9600" dirty="0" smtClean="0"/>
              <a:t>!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3582536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m</a:t>
            </a:r>
            <a:r>
              <a:rPr lang="en-US" sz="9600" dirty="0" err="1" smtClean="0"/>
              <a:t>inime</a:t>
            </a:r>
            <a:r>
              <a:rPr lang="en-US" sz="9600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134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smtClean="0"/>
              <a:t>mater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774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>
            <a:normAutofit/>
          </a:bodyPr>
          <a:lstStyle/>
          <a:p>
            <a:r>
              <a:rPr lang="en-US" sz="9600" dirty="0" err="1" smtClean="0"/>
              <a:t>puer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72210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0" y="3247255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novum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41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/>
              <a:t>pater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78893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antīquu</a:t>
            </a:r>
            <a:r>
              <a:rPr lang="en-US" sz="9600" dirty="0" err="1"/>
              <a:t>m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0" y="3277735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novum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3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9600" dirty="0" err="1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26029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meus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14792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tuus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9600" dirty="0" err="1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26029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meus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6740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īrāta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624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laeta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īrāta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0446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īrāta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5873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probus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4765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improbus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probus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63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respondet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13120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interrogat</a:t>
            </a:r>
            <a:r>
              <a:rPr lang="en-US" sz="9600" dirty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respondet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53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>
            <a:normAutofit fontScale="90000"/>
          </a:bodyPr>
          <a:lstStyle/>
          <a:p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9600" dirty="0" err="1" smtClean="0"/>
              <a:t>puella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0572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rīdet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3893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plōrat</a:t>
            </a:r>
            <a:r>
              <a:rPr lang="en-US" sz="9600" dirty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rīdet</a:t>
            </a:r>
            <a:r>
              <a:rPr lang="en-US" sz="96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0176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q</a:t>
            </a:r>
            <a:r>
              <a:rPr lang="en-US" sz="9600" dirty="0" err="1" smtClean="0"/>
              <a:t>uia</a:t>
            </a:r>
            <a:r>
              <a:rPr lang="en-US" sz="9600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8883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c</a:t>
            </a:r>
            <a:r>
              <a:rPr lang="en-US" sz="9600" dirty="0" err="1" smtClean="0"/>
              <a:t>ūr</a:t>
            </a:r>
            <a:r>
              <a:rPr lang="en-US" sz="9600" dirty="0" smtClean="0"/>
              <a:t>?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/>
              <a:t>q</a:t>
            </a:r>
            <a:r>
              <a:rPr lang="en-US" sz="9600" dirty="0" err="1" smtClean="0"/>
              <a:t>uia</a:t>
            </a:r>
            <a:r>
              <a:rPr lang="en-US" sz="9600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14300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magna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8886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parva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magna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4888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26028" y="136184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26028" y="358688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cum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9255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26028" y="136184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sine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26028" y="358688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cum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542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26028" y="136184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26028" y="358688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/>
              <a:t>ab / ā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6015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26028" y="136184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smtClean="0"/>
              <a:t>ad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26028" y="3586889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/>
              <a:t>ab / ā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05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antīquu</a:t>
            </a:r>
            <a:r>
              <a:rPr lang="en-US" sz="9600" dirty="0" err="1"/>
              <a:t>m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601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interrogat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96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respondet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interrogat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4616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abest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0082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adest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abest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0088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prope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139160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5422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prope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139160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procul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8102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ponit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650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/>
              <a:t>sumit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ponit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58954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antiquus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6273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11980"/>
          </a:xfrm>
        </p:spPr>
        <p:txBody>
          <a:bodyPr/>
          <a:lstStyle/>
          <a:p>
            <a:r>
              <a:rPr lang="en-US" sz="9600" dirty="0" err="1" smtClean="0"/>
              <a:t>novus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3408364"/>
            <a:ext cx="9144000" cy="1511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 err="1" smtClean="0"/>
              <a:t>antiquus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70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309E833294440905F78FBC0D69E67" ma:contentTypeVersion="14" ma:contentTypeDescription="Create a new document." ma:contentTypeScope="" ma:versionID="89e5efb74eaee17a2f8cd4a44e7ed8bd">
  <xsd:schema xmlns:xsd="http://www.w3.org/2001/XMLSchema" xmlns:xs="http://www.w3.org/2001/XMLSchema" xmlns:p="http://schemas.microsoft.com/office/2006/metadata/properties" xmlns:ns3="3aba3c27-1da1-4faf-8139-e14cd4bd97d3" xmlns:ns4="a2deee54-2b49-4ffc-b99c-df8fd3303010" targetNamespace="http://schemas.microsoft.com/office/2006/metadata/properties" ma:root="true" ma:fieldsID="1f9e74d1afad7d16cab250f3d3d9fcfb" ns3:_="" ns4:_="">
    <xsd:import namespace="3aba3c27-1da1-4faf-8139-e14cd4bd97d3"/>
    <xsd:import namespace="a2deee54-2b49-4ffc-b99c-df8fd330301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a3c27-1da1-4faf-8139-e14cd4bd97d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eee54-2b49-4ffc-b99c-df8fd3303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49E912-0AA8-460E-91DC-2EB4996A14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ba3c27-1da1-4faf-8139-e14cd4bd97d3"/>
    <ds:schemaRef ds:uri="a2deee54-2b49-4ffc-b99c-df8fd3303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7F49ED-22A7-4F0A-B9E5-BD951FD5ED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7244FF-4A9E-4BA3-B4DF-AB88AF042E9F}">
  <ds:schemaRefs>
    <ds:schemaRef ds:uri="http://schemas.microsoft.com/office/2006/metadata/properties"/>
    <ds:schemaRef ds:uri="http://purl.org/dc/elements/1.1/"/>
    <ds:schemaRef ds:uri="a2deee54-2b49-4ffc-b99c-df8fd3303010"/>
    <ds:schemaRef ds:uri="http://schemas.openxmlformats.org/package/2006/metadata/core-properties"/>
    <ds:schemaRef ds:uri="http://purl.org/dc/terms/"/>
    <ds:schemaRef ds:uri="3aba3c27-1da1-4faf-8139-e14cd4bd97d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203</Words>
  <Application>Microsoft Office PowerPoint</Application>
  <PresentationFormat>Widescreen</PresentationFormat>
  <Paragraphs>184</Paragraphs>
  <Slides>121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121</vt:i4>
      </vt:variant>
    </vt:vector>
  </HeadingPairs>
  <TitlesOfParts>
    <vt:vector size="125" baseType="lpstr">
      <vt:lpstr>Arial</vt:lpstr>
      <vt:lpstr>Calibri</vt:lpstr>
      <vt:lpstr>Calibri Light</vt:lpstr>
      <vt:lpstr>Office Theme</vt:lpstr>
      <vt:lpstr>magnus</vt:lpstr>
      <vt:lpstr>magnus</vt:lpstr>
      <vt:lpstr>paucī</vt:lpstr>
      <vt:lpstr>paucī</vt:lpstr>
      <vt:lpstr>ita!</vt:lpstr>
      <vt:lpstr>ita!</vt:lpstr>
      <vt:lpstr>pater</vt:lpstr>
      <vt:lpstr> puella</vt:lpstr>
      <vt:lpstr>antīquum</vt:lpstr>
      <vt:lpstr>antīquum</vt:lpstr>
      <vt:lpstr>tuus</vt:lpstr>
      <vt:lpstr>tuus</vt:lpstr>
      <vt:lpstr>laeta</vt:lpstr>
      <vt:lpstr>laeta</vt:lpstr>
      <vt:lpstr>improbus</vt:lpstr>
      <vt:lpstr>improbus</vt:lpstr>
      <vt:lpstr>interrogat </vt:lpstr>
      <vt:lpstr>interrogat </vt:lpstr>
      <vt:lpstr>plōrat </vt:lpstr>
      <vt:lpstr>plōrat </vt:lpstr>
      <vt:lpstr>cūr?</vt:lpstr>
      <vt:lpstr>cūr?</vt:lpstr>
      <vt:lpstr>parva</vt:lpstr>
      <vt:lpstr>parva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respondet</vt:lpstr>
      <vt:lpstr>adest</vt:lpstr>
      <vt:lpstr>adest</vt:lpstr>
      <vt:lpstr>procul</vt:lpstr>
      <vt:lpstr>PowerPoint Presentation</vt:lpstr>
      <vt:lpstr>sumit</vt:lpstr>
      <vt:lpstr>sumit</vt:lpstr>
      <vt:lpstr>novus</vt:lpstr>
      <vt:lpstr>novus</vt:lpstr>
      <vt:lpstr>quō</vt:lpstr>
      <vt:lpstr>quō</vt:lpstr>
      <vt:lpstr>hīc</vt:lpstr>
      <vt:lpstr>hīc</vt:lpstr>
      <vt:lpstr>venit</vt:lpstr>
      <vt:lpstr>venit</vt:lpstr>
      <vt:lpstr>imperat </vt:lpstr>
      <vt:lpstr>imperat </vt:lpstr>
      <vt:lpstr>ante  </vt:lpstr>
      <vt:lpstr>ante  </vt:lpstr>
      <vt:lpstr>amīcus  </vt:lpstr>
      <vt:lpstr>amīcus  </vt:lpstr>
      <vt:lpstr>claudit </vt:lpstr>
      <vt:lpstr>claudit </vt:lpstr>
      <vt:lpstr>plēnus</vt:lpstr>
      <vt:lpstr>plēnus</vt:lpstr>
      <vt:lpstr>intrat  </vt:lpstr>
      <vt:lpstr>intrat  </vt:lpstr>
      <vt:lpstr>emit  </vt:lpstr>
      <vt:lpstr>emit  </vt:lpstr>
      <vt:lpstr>abit  </vt:lpstr>
      <vt:lpstr>abit  </vt:lpstr>
      <vt:lpstr>PowerPoint Presentation</vt:lpstr>
      <vt:lpstr>magnus</vt:lpstr>
      <vt:lpstr>PowerPoint Presentation</vt:lpstr>
      <vt:lpstr>paucī</vt:lpstr>
      <vt:lpstr>PowerPoint Presentation</vt:lpstr>
      <vt:lpstr>ita!</vt:lpstr>
      <vt:lpstr>mater</vt:lpstr>
      <vt:lpstr>puer</vt:lpstr>
      <vt:lpstr>PowerPoint Presentation</vt:lpstr>
      <vt:lpstr>antīquum</vt:lpstr>
      <vt:lpstr>PowerPoint Presentation</vt:lpstr>
      <vt:lpstr>tuus</vt:lpstr>
      <vt:lpstr>PowerPoint Presentation</vt:lpstr>
      <vt:lpstr>laeta</vt:lpstr>
      <vt:lpstr>PowerPoint Presentation</vt:lpstr>
      <vt:lpstr>PowerPoint Presentation</vt:lpstr>
      <vt:lpstr>improbus</vt:lpstr>
      <vt:lpstr>PowerPoint Presentation</vt:lpstr>
      <vt:lpstr>interrogat </vt:lpstr>
      <vt:lpstr>PowerPoint Presentation</vt:lpstr>
      <vt:lpstr>plōrat </vt:lpstr>
      <vt:lpstr>PowerPoint Presentation</vt:lpstr>
      <vt:lpstr>cūr?</vt:lpstr>
      <vt:lpstr>PowerPoint Presentation</vt:lpstr>
      <vt:lpstr>parva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respondet</vt:lpstr>
      <vt:lpstr>PowerPoint Presentation</vt:lpstr>
      <vt:lpstr>adest</vt:lpstr>
      <vt:lpstr>PowerPoint Presentation</vt:lpstr>
      <vt:lpstr>PowerPoint Presentation</vt:lpstr>
      <vt:lpstr>PowerPoint Presentation</vt:lpstr>
      <vt:lpstr>sumit</vt:lpstr>
      <vt:lpstr>PowerPoint Presentation</vt:lpstr>
      <vt:lpstr>novus</vt:lpstr>
      <vt:lpstr>quō</vt:lpstr>
      <vt:lpstr>PowerPoint Presentation</vt:lpstr>
      <vt:lpstr>PowerPoint Presentation</vt:lpstr>
      <vt:lpstr>hīc</vt:lpstr>
      <vt:lpstr>PowerPoint Presentation</vt:lpstr>
      <vt:lpstr>venit</vt:lpstr>
      <vt:lpstr>PowerPoint Presentation</vt:lpstr>
      <vt:lpstr>imperat </vt:lpstr>
      <vt:lpstr>PowerPoint Presentation</vt:lpstr>
      <vt:lpstr>ante  </vt:lpstr>
      <vt:lpstr>PowerPoint Presentation</vt:lpstr>
      <vt:lpstr>amīcus  </vt:lpstr>
      <vt:lpstr>PowerPoint Presentation</vt:lpstr>
      <vt:lpstr>claudit </vt:lpstr>
      <vt:lpstr>PowerPoint Presentation</vt:lpstr>
      <vt:lpstr>plēnus</vt:lpstr>
      <vt:lpstr>  </vt:lpstr>
      <vt:lpstr>intrat  </vt:lpstr>
      <vt:lpstr>  </vt:lpstr>
      <vt:lpstr>emit  </vt:lpstr>
      <vt:lpstr>  </vt:lpstr>
      <vt:lpstr>abit  </vt:lpstr>
    </vt:vector>
  </TitlesOfParts>
  <Company>Indiana University-Purdue University Fort Wayne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magnus</dc:title>
  <dc:creator>Damian Fleming</dc:creator>
  <cp:lastModifiedBy>Damian Fleming</cp:lastModifiedBy>
  <cp:revision>8</cp:revision>
  <dcterms:created xsi:type="dcterms:W3CDTF">2019-09-20T20:03:27Z</dcterms:created>
  <dcterms:modified xsi:type="dcterms:W3CDTF">2022-02-14T18:29:55Z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0x01010093E309E833294440905F78FBC0D69E67</vt:lpwstr>
  </property>
</Properties>
</file>