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  <p:sldId id="259" r:id="rId6"/>
    <p:sldId id="260" r:id="rId7"/>
    <p:sldId id="261" r:id="rId8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24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726" y="738"/>
      </p:cViewPr>
      <p:guideLst>
        <p:guide orient="horz" pos="242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0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6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1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4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6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3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0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2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7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9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3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67C52-F42D-42ED-B8B5-E39129CFB4F8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E4170-43C0-475F-A797-7440CB60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7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165100"/>
            <a:ext cx="2216150" cy="2216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350" y="165100"/>
            <a:ext cx="2082800" cy="2082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124" y="98424"/>
            <a:ext cx="2216151" cy="22161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2638425"/>
            <a:ext cx="213360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124" y="2665411"/>
            <a:ext cx="2232025" cy="2232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025" y="2693986"/>
            <a:ext cx="2203450" cy="22034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650" y="5343522"/>
            <a:ext cx="2165350" cy="21653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5216522"/>
            <a:ext cx="2292350" cy="22923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973" y="5343522"/>
            <a:ext cx="2165350" cy="216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5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90550" y="264821"/>
            <a:ext cx="1676400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Book Antiqua" panose="02040602050305030304" pitchFamily="18" charset="0"/>
              </a:rPr>
              <a:t>w</a:t>
            </a:r>
            <a:r>
              <a:rPr lang="en-US" sz="2000" dirty="0" smtClean="0">
                <a:latin typeface="Book Antiqua" panose="02040602050305030304" pitchFamily="18" charset="0"/>
              </a:rPr>
              <a:t>hose lips will you bite?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~Catullus VIII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36230" y="418709"/>
            <a:ext cx="1785939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Book Antiqua" panose="02040602050305030304" pitchFamily="18" charset="0"/>
              </a:rPr>
              <a:t>w</a:t>
            </a:r>
            <a:r>
              <a:rPr lang="en-US" sz="2000" dirty="0" smtClean="0">
                <a:latin typeface="Book Antiqua" panose="02040602050305030304" pitchFamily="18" charset="0"/>
              </a:rPr>
              <a:t>hose will you be </a:t>
            </a:r>
          </a:p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said to be?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~Catullus VIII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85122" y="585125"/>
            <a:ext cx="142240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Book Antiqua" panose="02040602050305030304" pitchFamily="18" charset="0"/>
              </a:rPr>
              <a:t>w</a:t>
            </a:r>
            <a:r>
              <a:rPr lang="en-US" sz="2000" dirty="0" smtClean="0">
                <a:latin typeface="Book Antiqua" panose="02040602050305030304" pitchFamily="18" charset="0"/>
              </a:rPr>
              <a:t>hom will you kiss?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~Catullus VIII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7548" y="2899699"/>
            <a:ext cx="1422401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I hate </a:t>
            </a:r>
          </a:p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&amp; </a:t>
            </a:r>
          </a:p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I love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~Catullus LXXXV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25935" y="2934430"/>
            <a:ext cx="142240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…then 100 [kisses]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~Catullus V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85123" y="2659426"/>
            <a:ext cx="1422401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I feel it happen &amp; I am destroyed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~Catullus LXXXV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7548" y="5412614"/>
            <a:ext cx="1549402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they seem like a god to me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~Catullus LI (Sappho)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17998" y="5566502"/>
            <a:ext cx="142240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Book Antiqua" panose="02040602050305030304" pitchFamily="18" charset="0"/>
              </a:rPr>
              <a:t>g</a:t>
            </a:r>
            <a:r>
              <a:rPr lang="en-US" sz="2000" dirty="0" smtClean="0">
                <a:latin typeface="Book Antiqua" panose="02040602050305030304" pitchFamily="18" charset="0"/>
              </a:rPr>
              <a:t>ive me 1000 kisses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~Catullus V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85124" y="5624015"/>
            <a:ext cx="142240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Book Antiqua" panose="02040602050305030304" pitchFamily="18" charset="0"/>
              </a:rPr>
              <a:t>l</a:t>
            </a:r>
            <a:r>
              <a:rPr lang="en-US" sz="2000" dirty="0" smtClean="0">
                <a:latin typeface="Book Antiqua" panose="02040602050305030304" pitchFamily="18" charset="0"/>
              </a:rPr>
              <a:t>et’s live &amp; let’s love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~Catullus VIII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46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165100"/>
            <a:ext cx="2216150" cy="2216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350" y="165100"/>
            <a:ext cx="2082800" cy="2082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124" y="98424"/>
            <a:ext cx="2216151" cy="22161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2638425"/>
            <a:ext cx="213360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124" y="2665411"/>
            <a:ext cx="2232025" cy="2232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025" y="2693986"/>
            <a:ext cx="2203450" cy="22034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650" y="5343522"/>
            <a:ext cx="2165350" cy="21653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5216522"/>
            <a:ext cx="2292350" cy="22923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973" y="5343522"/>
            <a:ext cx="2165350" cy="21653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" y="165100"/>
            <a:ext cx="2216150" cy="2216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885" y="185736"/>
            <a:ext cx="2041525" cy="20415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175" y="185736"/>
            <a:ext cx="2019300" cy="20193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49" y="2693985"/>
            <a:ext cx="2078039" cy="207803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884" y="2760660"/>
            <a:ext cx="2011363" cy="201136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774" y="2760659"/>
            <a:ext cx="2011363" cy="201136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5343522"/>
            <a:ext cx="2165350" cy="21653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884" y="5343522"/>
            <a:ext cx="2165350" cy="21653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175" y="5386386"/>
            <a:ext cx="2122486" cy="212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93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90550" y="264821"/>
            <a:ext cx="1676400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Book Antiqua" panose="02040602050305030304" pitchFamily="18" charset="0"/>
              </a:rPr>
              <a:t>l</a:t>
            </a:r>
            <a:r>
              <a:rPr lang="en-US" sz="2000" dirty="0" smtClean="0">
                <a:latin typeface="Book Antiqua" panose="02040602050305030304" pitchFamily="18" charset="0"/>
              </a:rPr>
              <a:t>ove is the same for everyone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~Vergil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36230" y="418709"/>
            <a:ext cx="1785939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who can deceive a lover?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~Vergil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85122" y="585125"/>
            <a:ext cx="1422401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wicked love!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~Vergil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7548" y="2899699"/>
            <a:ext cx="142240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love </a:t>
            </a:r>
          </a:p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is a kind of war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~Ovid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36231" y="2934430"/>
            <a:ext cx="1785938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now I know what love is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~Vergil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85123" y="2659426"/>
            <a:ext cx="142240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love conquers all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~Vergil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0550" y="5534577"/>
            <a:ext cx="1549402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no one</a:t>
            </a:r>
          </a:p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in love</a:t>
            </a:r>
          </a:p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sees</a:t>
            </a:r>
          </a:p>
          <a:p>
            <a:pPr algn="ctr"/>
            <a:r>
              <a:rPr lang="en-US" sz="2000" i="1" dirty="0">
                <a:latin typeface="Book Antiqua" panose="02040602050305030304" pitchFamily="18" charset="0"/>
              </a:rPr>
              <a:t>~</a:t>
            </a:r>
            <a:r>
              <a:rPr lang="en-US" sz="2000" i="1" dirty="0" smtClean="0">
                <a:latin typeface="Book Antiqua" panose="02040602050305030304" pitchFamily="18" charset="0"/>
              </a:rPr>
              <a:t>Propertius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17998" y="5531954"/>
            <a:ext cx="1422401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Book Antiqua" panose="02040602050305030304" pitchFamily="18" charset="0"/>
              </a:rPr>
              <a:t>if you want to be loved, </a:t>
            </a:r>
            <a:r>
              <a:rPr lang="en-US" sz="2000" dirty="0" smtClean="0">
                <a:latin typeface="Book Antiqua" panose="02040602050305030304" pitchFamily="18" charset="0"/>
              </a:rPr>
              <a:t>be loveable!</a:t>
            </a:r>
            <a:endParaRPr lang="en-US" sz="2000" dirty="0">
              <a:latin typeface="Book Antiqua" panose="02040602050305030304" pitchFamily="18" charset="0"/>
            </a:endParaRP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~Ovid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85121" y="5501308"/>
            <a:ext cx="1422401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 Antiqua" panose="02040602050305030304" pitchFamily="18" charset="0"/>
              </a:rPr>
              <a:t>if you want to be loved, love!</a:t>
            </a:r>
          </a:p>
          <a:p>
            <a:pPr algn="ctr"/>
            <a:r>
              <a:rPr lang="en-US" sz="2000" i="1" dirty="0" smtClean="0">
                <a:latin typeface="Book Antiqua" panose="02040602050305030304" pitchFamily="18" charset="0"/>
              </a:rPr>
              <a:t>~</a:t>
            </a:r>
            <a:r>
              <a:rPr lang="en-US" sz="2000" i="1" dirty="0" err="1" smtClean="0">
                <a:latin typeface="Book Antiqua" panose="02040602050305030304" pitchFamily="18" charset="0"/>
              </a:rPr>
              <a:t>Hecato</a:t>
            </a:r>
            <a:endParaRPr lang="en-US" sz="2000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48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309E833294440905F78FBC0D69E67" ma:contentTypeVersion="13" ma:contentTypeDescription="Create a new document." ma:contentTypeScope="" ma:versionID="09052a41cc240950992c4f52fa4ca6ee">
  <xsd:schema xmlns:xsd="http://www.w3.org/2001/XMLSchema" xmlns:xs="http://www.w3.org/2001/XMLSchema" xmlns:p="http://schemas.microsoft.com/office/2006/metadata/properties" xmlns:ns3="3aba3c27-1da1-4faf-8139-e14cd4bd97d3" xmlns:ns4="a2deee54-2b49-4ffc-b99c-df8fd3303010" targetNamespace="http://schemas.microsoft.com/office/2006/metadata/properties" ma:root="true" ma:fieldsID="33f906a58032d685a3bb086071bfb4ad" ns3:_="" ns4:_="">
    <xsd:import namespace="3aba3c27-1da1-4faf-8139-e14cd4bd97d3"/>
    <xsd:import namespace="a2deee54-2b49-4ffc-b99c-df8fd330301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a3c27-1da1-4faf-8139-e14cd4bd97d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eee54-2b49-4ffc-b99c-df8fd3303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A75BB8-D425-428D-B77E-C57A15BB7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ba3c27-1da1-4faf-8139-e14cd4bd97d3"/>
    <ds:schemaRef ds:uri="a2deee54-2b49-4ffc-b99c-df8fd3303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A1AA9B-6416-4DDE-A427-B97E20B781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CA5F77-B3FE-4025-B707-F2023C46DC59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2deee54-2b49-4ffc-b99c-df8fd3303010"/>
    <ds:schemaRef ds:uri="http://schemas.openxmlformats.org/package/2006/metadata/core-properties"/>
    <ds:schemaRef ds:uri="3aba3c27-1da1-4faf-8139-e14cd4bd97d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156</Words>
  <Application>Microsoft Office PowerPoint</Application>
  <PresentationFormat>Custom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Indiana University-Purdue University Fort Wayne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Damian Fleming</dc:creator>
  <cp:lastModifiedBy>Damian Fleming</cp:lastModifiedBy>
  <cp:revision>11</cp:revision>
  <cp:lastPrinted>2020-02-11T22:34:41Z</cp:lastPrinted>
  <dcterms:created xsi:type="dcterms:W3CDTF">2020-02-11T15:04:52Z</dcterms:created>
  <dcterms:modified xsi:type="dcterms:W3CDTF">2020-02-11T22:35:01Z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0x01010093E309E833294440905F78FBC0D69E67</vt:lpwstr>
  </property>
</Properties>
</file>