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8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2" r:id="rId14"/>
    <p:sldId id="273" r:id="rId15"/>
    <p:sldId id="272" r:id="rId16"/>
    <p:sldId id="260" r:id="rId17"/>
    <p:sldId id="261" r:id="rId18"/>
    <p:sldId id="262" r:id="rId19"/>
    <p:sldId id="283" r:id="rId20"/>
    <p:sldId id="259" r:id="rId21"/>
    <p:sldId id="275" r:id="rId22"/>
    <p:sldId id="276" r:id="rId23"/>
    <p:sldId id="284" r:id="rId24"/>
    <p:sldId id="277" r:id="rId25"/>
    <p:sldId id="278" r:id="rId26"/>
    <p:sldId id="279" r:id="rId27"/>
    <p:sldId id="285" r:id="rId28"/>
    <p:sldId id="258" r:id="rId29"/>
    <p:sldId id="274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E1B322-7C9F-4C96-9148-21B277C3153A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EDC98E-8A4E-481C-BD19-004B08F7D80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ew.ipfw.edu/departments/coas/depts/biology/course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ulletin.ipfw.edu/content.php?catoid=19&amp;navoid=48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sers.ipfw.edu/blumenth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.ipfw.edu/dotAsset/19727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ew.ipfw.edu/soar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blumenth@ipfw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ew.ipfw.edu/b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ew.ipfw.edu/departments/coas/depts/biology/opportunities/scholarship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.ipfw.edu/departments/coas/depts/biology/about/faculty/blumenthal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new.ipfw.edu/departments/coas/depts/biology/about/faculty/paladino.htmlhttp:/new.ipfw.edu/departments/coas/depts/biology/about/faculty/paladino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Biology Class of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Elliott J Blumenthal- Biology Lead Advisor and Assistant Dean for Student Advising- COAS</a:t>
            </a:r>
          </a:p>
          <a:p>
            <a:endParaRPr lang="en-US" dirty="0" smtClean="0"/>
          </a:p>
          <a:p>
            <a:pPr algn="l"/>
            <a:r>
              <a:rPr lang="en-US" smtClean="0"/>
              <a:t>Frank </a:t>
            </a:r>
            <a:r>
              <a:rPr lang="en-US" smtClean="0"/>
              <a:t> </a:t>
            </a:r>
            <a:r>
              <a:rPr lang="en-US" dirty="0" err="1" smtClean="0"/>
              <a:t>Paladino</a:t>
            </a:r>
            <a:r>
              <a:rPr lang="en-US" dirty="0" smtClean="0"/>
              <a:t>- Chair, Department of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" y="-15240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074" name="Object 2">
            <a:hlinkClick r:id="rId3"/>
          </p:cNvPr>
          <p:cNvGraphicFramePr>
            <a:graphicFrameLocks noChangeAspect="1"/>
          </p:cNvGraphicFramePr>
          <p:nvPr/>
        </p:nvGraphicFramePr>
        <p:xfrm>
          <a:off x="1066800" y="0"/>
          <a:ext cx="6553200" cy="6903458"/>
        </p:xfrm>
        <a:graphic>
          <a:graphicData uri="http://schemas.openxmlformats.org/presentationml/2006/ole">
            <p:oleObj spid="_x0000_s3074" name="Acrobat Document" r:id="rId4" imgW="6454440" imgH="8353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4008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b="1" u="sng" dirty="0" smtClean="0"/>
              <a:t>-Suggested Course Schedule for Biology Majors- With testing into MA 229 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Freshman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Freshman</a:t>
            </a:r>
            <a:endParaRPr lang="en-US" dirty="0" smtClean="0"/>
          </a:p>
          <a:p>
            <a:r>
              <a:rPr lang="en-US" dirty="0" smtClean="0"/>
              <a:t>BIOL 117and Lab (Must be at MA 153)		BIOL 119 and Lab</a:t>
            </a:r>
          </a:p>
          <a:p>
            <a:r>
              <a:rPr lang="en-US" dirty="0" smtClean="0"/>
              <a:t>CHM 115 and Lab (must be at MA 229)		CHM 116 and Lab (completed MA 229 level)</a:t>
            </a:r>
          </a:p>
          <a:p>
            <a:r>
              <a:rPr lang="en-US" dirty="0" smtClean="0"/>
              <a:t>ENG W131				ENG W233</a:t>
            </a:r>
          </a:p>
          <a:p>
            <a:r>
              <a:rPr lang="en-US" dirty="0" smtClean="0"/>
              <a:t>MA 229				STAT 240 (Spring only)</a:t>
            </a:r>
          </a:p>
          <a:p>
            <a:r>
              <a:rPr lang="en-US" dirty="0" smtClean="0"/>
              <a:t>COM 114				Foreign Language (112 or 113 level or higher)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Sophomore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Sophomore</a:t>
            </a:r>
            <a:endParaRPr lang="en-US" dirty="0" smtClean="0"/>
          </a:p>
          <a:p>
            <a:r>
              <a:rPr lang="en-US" dirty="0" smtClean="0"/>
              <a:t>BIOL 219 and Lab			BIOL 218 and Lab</a:t>
            </a:r>
          </a:p>
          <a:p>
            <a:r>
              <a:rPr lang="en-US" dirty="0" smtClean="0"/>
              <a:t>CHM 255/254 (lecture and lab)		CHM 256/258 (lecture and lab)</a:t>
            </a:r>
          </a:p>
          <a:p>
            <a:r>
              <a:rPr lang="en-US" dirty="0" smtClean="0"/>
              <a:t>Gen Ed Area Classes (III, IV, V)		Gen Ed Area Classes (III, IV, V)		</a:t>
            </a:r>
          </a:p>
          <a:p>
            <a:r>
              <a:rPr lang="en-US" dirty="0" smtClean="0"/>
              <a:t>Gen Ed Area Classes (III, IV, V) 		Gen Ed Area Classes (III, IV, V)</a:t>
            </a:r>
          </a:p>
          <a:p>
            <a:r>
              <a:rPr lang="en-US" dirty="0" smtClean="0"/>
              <a:t>STAT 340 (only in Fall)</a:t>
            </a:r>
          </a:p>
          <a:p>
            <a:r>
              <a:rPr lang="en-US" strike="sngStrike" dirty="0" smtClean="0"/>
              <a:t>ETCS 106</a:t>
            </a:r>
            <a:r>
              <a:rPr lang="en-US" dirty="0" smtClean="0"/>
              <a:t> ****				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Junior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Junior</a:t>
            </a:r>
            <a:endParaRPr lang="en-US" dirty="0" smtClean="0"/>
          </a:p>
          <a:p>
            <a:r>
              <a:rPr lang="en-US" dirty="0" smtClean="0"/>
              <a:t>BIOL 217				</a:t>
            </a:r>
            <a:r>
              <a:rPr lang="en-US" strike="sngStrike" dirty="0" smtClean="0"/>
              <a:t>CHM 224 and Lab (Spring only) </a:t>
            </a:r>
            <a:r>
              <a:rPr lang="en-US" dirty="0" smtClean="0"/>
              <a:t>****</a:t>
            </a:r>
          </a:p>
          <a:p>
            <a:r>
              <a:rPr lang="en-US" dirty="0" smtClean="0"/>
              <a:t>BIOL A/B Electives (215,381)			PHYS 221</a:t>
            </a:r>
          </a:p>
          <a:p>
            <a:r>
              <a:rPr lang="en-US" dirty="0" smtClean="0"/>
              <a:t>Gen Ed Area Classes (III, IV, V)		Gen Ed Area Classes (III, IV, V)</a:t>
            </a:r>
          </a:p>
          <a:p>
            <a:r>
              <a:rPr lang="en-US" dirty="0" smtClean="0"/>
              <a:t>BIOL A/B Electives 			BIOL A/B Electives</a:t>
            </a:r>
          </a:p>
          <a:p>
            <a:r>
              <a:rPr lang="en-US" dirty="0" smtClean="0"/>
              <a:t>PHYS 220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Senior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Senior</a:t>
            </a:r>
            <a:endParaRPr lang="en-US" dirty="0" smtClean="0"/>
          </a:p>
          <a:p>
            <a:r>
              <a:rPr lang="en-US" dirty="0" smtClean="0"/>
              <a:t>BIOL 491 or in Spring			BIOL A/B Electives </a:t>
            </a:r>
          </a:p>
          <a:p>
            <a:r>
              <a:rPr lang="en-US" dirty="0" smtClean="0"/>
              <a:t>BIOL A/B Electives 			BIOL A/B Electives </a:t>
            </a:r>
          </a:p>
          <a:p>
            <a:r>
              <a:rPr lang="en-US" dirty="0" smtClean="0"/>
              <a:t>BIOL A/B Electives 			BIOL 491 or in Fall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Suggested A/B Electives:</a:t>
            </a:r>
          </a:p>
          <a:p>
            <a:r>
              <a:rPr lang="en-US" dirty="0" smtClean="0"/>
              <a:t>A Electives– BIOL 345, 434, 445, 502, 505, 579, 580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 Electives– BIOL 215, 381, 437, 506, 509, 516, 533, 537/565, 544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**** (not </a:t>
            </a:r>
            <a:r>
              <a:rPr lang="en-US" dirty="0" err="1" smtClean="0"/>
              <a:t>req</a:t>
            </a:r>
            <a:r>
              <a:rPr lang="en-US" dirty="0" smtClean="0"/>
              <a:t> with 2010-11 Bulletin)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6553200"/>
          </a:xfrm>
        </p:spPr>
        <p:txBody>
          <a:bodyPr>
            <a:normAutofit fontScale="40000" lnSpcReduction="20000"/>
          </a:bodyPr>
          <a:lstStyle/>
          <a:p>
            <a:r>
              <a:rPr lang="en-US" b="1" u="sng" dirty="0" smtClean="0"/>
              <a:t>-Suggested Course Schedule for Biology Majors- With testing into MA 153 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Freshman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Freshman</a:t>
            </a:r>
            <a:endParaRPr lang="en-US" dirty="0" smtClean="0"/>
          </a:p>
          <a:p>
            <a:r>
              <a:rPr lang="en-US" dirty="0" smtClean="0"/>
              <a:t>BIOL 117and Lab (Must be at MA 153)		BIOL 119 and Lab</a:t>
            </a:r>
          </a:p>
          <a:p>
            <a:r>
              <a:rPr lang="en-US" dirty="0" smtClean="0"/>
              <a:t>PHYS 220 				PHYS 221</a:t>
            </a:r>
          </a:p>
          <a:p>
            <a:r>
              <a:rPr lang="en-US" dirty="0" smtClean="0"/>
              <a:t>ENG W131				ENG W233</a:t>
            </a:r>
          </a:p>
          <a:p>
            <a:r>
              <a:rPr lang="en-US" dirty="0" smtClean="0"/>
              <a:t>MA 153				MA 229</a:t>
            </a:r>
          </a:p>
          <a:p>
            <a:r>
              <a:rPr lang="en-US" dirty="0" smtClean="0"/>
              <a:t>COM 114					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Sophomore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Sophomore</a:t>
            </a:r>
            <a:endParaRPr lang="en-US" dirty="0" smtClean="0"/>
          </a:p>
          <a:p>
            <a:r>
              <a:rPr lang="en-US" dirty="0" smtClean="0"/>
              <a:t>BIOL 219 and Lab			BIOL 218 and Lab</a:t>
            </a:r>
          </a:p>
          <a:p>
            <a:r>
              <a:rPr lang="en-US" dirty="0" smtClean="0"/>
              <a:t>Gen Ed Area Classes (III, IV, V)		STAT 240 (only in Spring)</a:t>
            </a:r>
          </a:p>
          <a:p>
            <a:r>
              <a:rPr lang="en-US" dirty="0" smtClean="0"/>
              <a:t>CHM 115 and Lab (must be at MA 229)		CHM 116 and Lab (completed MA 229 level)</a:t>
            </a:r>
          </a:p>
          <a:p>
            <a:r>
              <a:rPr lang="en-US" dirty="0" smtClean="0"/>
              <a:t> Gen Ed Area Classes (III, IV, V) 		Gen Ed Area Classes (III, IV, V)</a:t>
            </a:r>
          </a:p>
          <a:p>
            <a:r>
              <a:rPr lang="en-US" strike="sngStrike" dirty="0" smtClean="0"/>
              <a:t>ETCS 106</a:t>
            </a:r>
            <a:r>
              <a:rPr lang="en-US" dirty="0" smtClean="0"/>
              <a:t> ****				</a:t>
            </a:r>
          </a:p>
          <a:p>
            <a:r>
              <a:rPr lang="en-US" dirty="0" smtClean="0"/>
              <a:t>Foreign Language (112 or 113 level or higher)  Continuation of Foreign Language</a:t>
            </a:r>
          </a:p>
          <a:p>
            <a:r>
              <a:rPr lang="en-US" dirty="0" smtClean="0"/>
              <a:t>						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Junior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Junior</a:t>
            </a:r>
            <a:endParaRPr lang="en-US" dirty="0" smtClean="0"/>
          </a:p>
          <a:p>
            <a:r>
              <a:rPr lang="en-US" dirty="0" smtClean="0"/>
              <a:t>BIOL 217				</a:t>
            </a:r>
            <a:r>
              <a:rPr lang="en-US" strike="sngStrike" dirty="0" smtClean="0"/>
              <a:t>CHM 224 and Lab (Spring only) </a:t>
            </a:r>
            <a:r>
              <a:rPr lang="en-US" dirty="0" smtClean="0"/>
              <a:t>****</a:t>
            </a:r>
          </a:p>
          <a:p>
            <a:r>
              <a:rPr lang="en-US" dirty="0" smtClean="0"/>
              <a:t>BIOL A/B Electives (215,381)			Gen Ed Area Classes (III, IV, V)</a:t>
            </a:r>
          </a:p>
          <a:p>
            <a:r>
              <a:rPr lang="en-US" dirty="0" smtClean="0"/>
              <a:t>Gen Ed Area Classes (III, IV, V)		BIOL A/B Electives</a:t>
            </a:r>
          </a:p>
          <a:p>
            <a:r>
              <a:rPr lang="en-US" dirty="0" smtClean="0"/>
              <a:t>STAT 340 (only in Fall)			Gen Ed Area Classes (III, IV, V)</a:t>
            </a:r>
          </a:p>
          <a:p>
            <a:r>
              <a:rPr lang="en-US" dirty="0" smtClean="0"/>
              <a:t>CHM 255/254 (lecture and lab)		CHM 256/258 (lecture and lab)</a:t>
            </a:r>
          </a:p>
          <a:p>
            <a:r>
              <a:rPr lang="en-US" dirty="0" smtClean="0"/>
              <a:t>						 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Senior			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Senior</a:t>
            </a:r>
            <a:endParaRPr lang="en-US" dirty="0" smtClean="0"/>
          </a:p>
          <a:p>
            <a:r>
              <a:rPr lang="en-US" dirty="0" smtClean="0"/>
              <a:t>BIOL 491 or in Spring			BIOL 491 or in Fall</a:t>
            </a:r>
          </a:p>
          <a:p>
            <a:r>
              <a:rPr lang="en-US" dirty="0" smtClean="0"/>
              <a:t>BIOL A/B Electives 			BIOL A/B Electives </a:t>
            </a:r>
          </a:p>
          <a:p>
            <a:r>
              <a:rPr lang="en-US" dirty="0" smtClean="0"/>
              <a:t>BIOL A/B Electives 			BIOL A/B Electives</a:t>
            </a:r>
          </a:p>
          <a:p>
            <a:r>
              <a:rPr lang="en-US" dirty="0" smtClean="0"/>
              <a:t>Gen Ed Area Classes (III, IV, V)		Gen Ed Area Classes (III, IV, V)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Suggested A/B Electives:</a:t>
            </a:r>
          </a:p>
          <a:p>
            <a:r>
              <a:rPr lang="en-US" dirty="0" smtClean="0"/>
              <a:t>A Electives– BIOL 345, 434, 445, 502, 505, 579, 580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 Electives– BIOL 215, 381, 437, 506, 509, 516, 533, 537/565, 544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**** (not required if you entered  with 2010-11 Bulletin)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for SOAR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entering Freshmen should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 Who your advisor is</a:t>
            </a:r>
          </a:p>
          <a:p>
            <a:pPr lvl="3"/>
            <a:r>
              <a:rPr lang="en-US" dirty="0" smtClean="0"/>
              <a:t>Why is advising important?</a:t>
            </a:r>
          </a:p>
          <a:p>
            <a:pPr lvl="5"/>
            <a:r>
              <a:rPr lang="en-US" dirty="0" smtClean="0"/>
              <a:t>Stay on right track for graduation</a:t>
            </a:r>
          </a:p>
          <a:p>
            <a:pPr lvl="5"/>
            <a:r>
              <a:rPr lang="en-US" dirty="0" smtClean="0"/>
              <a:t>Learn what you can do with a degree in biology</a:t>
            </a:r>
          </a:p>
          <a:p>
            <a:pPr lvl="5"/>
            <a:r>
              <a:rPr lang="en-US" dirty="0" smtClean="0"/>
              <a:t>Letters of recommendation</a:t>
            </a:r>
          </a:p>
          <a:p>
            <a:pPr lvl="5"/>
            <a:r>
              <a:rPr lang="en-US" dirty="0" smtClean="0"/>
              <a:t>4 year plan of study</a:t>
            </a:r>
          </a:p>
          <a:p>
            <a:pPr lvl="5"/>
            <a:r>
              <a:rPr lang="en-US" dirty="0" smtClean="0"/>
              <a:t>Resources on campus</a:t>
            </a:r>
          </a:p>
          <a:p>
            <a:pPr lvl="7"/>
            <a:r>
              <a:rPr lang="en-US" dirty="0" smtClean="0"/>
              <a:t>Writing Center</a:t>
            </a:r>
          </a:p>
          <a:p>
            <a:pPr lvl="7"/>
            <a:r>
              <a:rPr lang="en-US" dirty="0" smtClean="0"/>
              <a:t>CASA (Center for Academic Support and Advancement)</a:t>
            </a:r>
          </a:p>
          <a:p>
            <a:pPr lvl="7"/>
            <a:r>
              <a:rPr lang="en-US" dirty="0" smtClean="0"/>
              <a:t>Tutoring</a:t>
            </a:r>
          </a:p>
          <a:p>
            <a:pPr lvl="7"/>
            <a:r>
              <a:rPr lang="en-US" dirty="0" smtClean="0"/>
              <a:t>Counseling </a:t>
            </a:r>
          </a:p>
          <a:p>
            <a:r>
              <a:rPr lang="en-US" dirty="0" smtClean="0"/>
              <a:t>2.  What courses should you take</a:t>
            </a:r>
          </a:p>
          <a:p>
            <a:pPr lvl="3"/>
            <a:r>
              <a:rPr lang="en-US" dirty="0" smtClean="0"/>
              <a:t>BINGO sheet</a:t>
            </a:r>
          </a:p>
          <a:p>
            <a:pPr lvl="3"/>
            <a:r>
              <a:rPr lang="en-US" dirty="0" smtClean="0"/>
              <a:t>Unofficial Degree Evaluation under “MYIPFW” account</a:t>
            </a:r>
          </a:p>
          <a:p>
            <a:pPr lvl="3"/>
            <a:r>
              <a:rPr lang="en-US" dirty="0" smtClean="0"/>
              <a:t>Placement Exams</a:t>
            </a:r>
          </a:p>
          <a:p>
            <a:pPr lvl="5"/>
            <a:r>
              <a:rPr lang="en-US" dirty="0" smtClean="0"/>
              <a:t>Math and English placement</a:t>
            </a:r>
          </a:p>
          <a:p>
            <a:pPr lvl="5"/>
            <a:r>
              <a:rPr lang="en-US" dirty="0" smtClean="0"/>
              <a:t>Foreign Language 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68" y="-144329"/>
            <a:ext cx="9031368" cy="70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“MYIPFW”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274320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581400"/>
            <a:ext cx="122301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121920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Campus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637"/>
            <a:ext cx="9183767" cy="715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Biology Clubs</a:t>
            </a:r>
          </a:p>
          <a:p>
            <a:pPr lvl="5"/>
            <a:r>
              <a:rPr lang="en-US" dirty="0" smtClean="0"/>
              <a:t>Biology Club</a:t>
            </a:r>
          </a:p>
          <a:p>
            <a:pPr lvl="5"/>
            <a:r>
              <a:rPr lang="en-US" dirty="0" smtClean="0"/>
              <a:t>Pre-Med Club</a:t>
            </a:r>
          </a:p>
          <a:p>
            <a:pPr lvl="5"/>
            <a:r>
              <a:rPr lang="en-US" dirty="0" smtClean="0"/>
              <a:t>Pre-Dental Club</a:t>
            </a:r>
          </a:p>
          <a:p>
            <a:pPr lvl="5"/>
            <a:r>
              <a:rPr lang="en-US" dirty="0" smtClean="0"/>
              <a:t>Big Heart Club</a:t>
            </a:r>
          </a:p>
          <a:p>
            <a:pPr lvl="3"/>
            <a:r>
              <a:rPr lang="en-US" dirty="0" smtClean="0"/>
              <a:t>Become an Officer and help in the community</a:t>
            </a:r>
          </a:p>
          <a:p>
            <a:r>
              <a:rPr lang="en-US" dirty="0" smtClean="0"/>
              <a:t>4.  Research</a:t>
            </a:r>
          </a:p>
          <a:p>
            <a:pPr lvl="5"/>
            <a:r>
              <a:rPr lang="en-US" dirty="0" smtClean="0"/>
              <a:t>Find a mentor to do research with on Biology Web Page</a:t>
            </a:r>
          </a:p>
          <a:p>
            <a:r>
              <a:rPr lang="en-US" dirty="0" smtClean="0"/>
              <a:t>5.  Scholarship Opportunities</a:t>
            </a:r>
          </a:p>
          <a:p>
            <a:pPr lvl="5"/>
            <a:r>
              <a:rPr lang="en-US" dirty="0" smtClean="0"/>
              <a:t>Biology Web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</a:t>
            </a:r>
            <a:r>
              <a:rPr lang="en-US" smtClean="0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 Elliott J Blumenthal</a:t>
            </a:r>
          </a:p>
          <a:p>
            <a:r>
              <a:rPr lang="en-US" dirty="0" smtClean="0"/>
              <a:t>481-6004</a:t>
            </a:r>
          </a:p>
          <a:p>
            <a:r>
              <a:rPr lang="en-US" dirty="0" smtClean="0"/>
              <a:t>Science Building 390</a:t>
            </a:r>
          </a:p>
          <a:p>
            <a:r>
              <a:rPr lang="en-US" dirty="0" smtClean="0"/>
              <a:t>E-mail:  </a:t>
            </a:r>
            <a:r>
              <a:rPr lang="en-US" dirty="0" smtClean="0">
                <a:hlinkClick r:id="rId2"/>
              </a:rPr>
              <a:t>blumenth@ipfw.edu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page:  http://users.ipfw.edu/blumenth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Biology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Courses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4" y="-8783"/>
            <a:ext cx="8933526" cy="6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446"/>
            <a:ext cx="8846048" cy="688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14" y="1"/>
            <a:ext cx="8846048" cy="688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Web Sites and Descriptions of Research</a:t>
            </a: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478569" cy="34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90800"/>
            <a:ext cx="4380728" cy="34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2301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224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Acrobat Document</vt:lpstr>
      <vt:lpstr>Welcome Biology Class of 2015</vt:lpstr>
      <vt:lpstr>Things entering Freshmen should know:</vt:lpstr>
      <vt:lpstr>Slide 3</vt:lpstr>
      <vt:lpstr>Know your Biology Department</vt:lpstr>
      <vt:lpstr>Slide 5</vt:lpstr>
      <vt:lpstr>Slide 6</vt:lpstr>
      <vt:lpstr>Slide 7</vt:lpstr>
      <vt:lpstr>Faculty Web Sites and Descriptions of Research</vt:lpstr>
      <vt:lpstr>Slide 9</vt:lpstr>
      <vt:lpstr>Slide 10</vt:lpstr>
      <vt:lpstr>Slide 11</vt:lpstr>
      <vt:lpstr>Slide 12</vt:lpstr>
      <vt:lpstr>Careers in Biology</vt:lpstr>
      <vt:lpstr>Slide 14</vt:lpstr>
      <vt:lpstr>Slide 15</vt:lpstr>
      <vt:lpstr>Slide 16</vt:lpstr>
      <vt:lpstr>Slide 17</vt:lpstr>
      <vt:lpstr>Slide 18</vt:lpstr>
      <vt:lpstr>Register for SOAR</vt:lpstr>
      <vt:lpstr>Slide 20</vt:lpstr>
      <vt:lpstr>Slide 21</vt:lpstr>
      <vt:lpstr>Slide 22</vt:lpstr>
      <vt:lpstr>Know your “MYIPFW” account</vt:lpstr>
      <vt:lpstr>Slide 24</vt:lpstr>
      <vt:lpstr>Slide 25</vt:lpstr>
      <vt:lpstr>Slide 26</vt:lpstr>
      <vt:lpstr>Know your Campus Resources</vt:lpstr>
      <vt:lpstr>Slide 28</vt:lpstr>
      <vt:lpstr>Slide 29</vt:lpstr>
      <vt:lpstr>Thank You </vt:lpstr>
    </vt:vector>
  </TitlesOfParts>
  <Company>Indiana University - Purdue University Fort Wayne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Biology Class of 2015</dc:title>
  <dc:creator>Blumenthal</dc:creator>
  <cp:lastModifiedBy>Elliott</cp:lastModifiedBy>
  <cp:revision>39</cp:revision>
  <dcterms:created xsi:type="dcterms:W3CDTF">2011-04-14T14:57:52Z</dcterms:created>
  <dcterms:modified xsi:type="dcterms:W3CDTF">2011-04-17T12:57:06Z</dcterms:modified>
</cp:coreProperties>
</file>