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8353-A02D-4DAB-BA98-70931DBDD0C9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68CC-15CB-40E3-851A-E1F7B7CD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38999"/>
            <a:ext cx="2846981" cy="267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1537900"/>
            <a:ext cx="55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Sclera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79" y="1038999"/>
            <a:ext cx="2770385" cy="270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endCxn id="11" idx="1"/>
          </p:cNvCxnSpPr>
          <p:nvPr/>
        </p:nvCxnSpPr>
        <p:spPr>
          <a:xfrm>
            <a:off x="2655386" y="1676400"/>
            <a:ext cx="16880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79447" y="2895599"/>
            <a:ext cx="148775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4" idx="3"/>
          </p:cNvCxnSpPr>
          <p:nvPr/>
        </p:nvCxnSpPr>
        <p:spPr>
          <a:xfrm>
            <a:off x="4904645" y="2895600"/>
            <a:ext cx="2172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2741" y="27571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Cornea</a:t>
            </a:r>
            <a:endParaRPr lang="en-US" dirty="0"/>
          </a:p>
        </p:txBody>
      </p:sp>
      <p:cxnSp>
        <p:nvCxnSpPr>
          <p:cNvPr id="29" name="Straight Connector 28"/>
          <p:cNvCxnSpPr>
            <a:stCxn id="28" idx="3"/>
          </p:cNvCxnSpPr>
          <p:nvPr/>
        </p:nvCxnSpPr>
        <p:spPr>
          <a:xfrm>
            <a:off x="4774802" y="2401362"/>
            <a:ext cx="2437348" cy="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02584" y="226286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Iris</a:t>
            </a:r>
            <a:endParaRPr lang="en-US" dirty="0"/>
          </a:p>
        </p:txBody>
      </p:sp>
      <p:cxnSp>
        <p:nvCxnSpPr>
          <p:cNvPr id="3078" name="Straight Connector 3077"/>
          <p:cNvCxnSpPr>
            <a:stCxn id="28" idx="1"/>
          </p:cNvCxnSpPr>
          <p:nvPr/>
        </p:nvCxnSpPr>
        <p:spPr>
          <a:xfrm flipH="1">
            <a:off x="2655386" y="2401362"/>
            <a:ext cx="1747198" cy="6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/>
          <p:cNvCxnSpPr>
            <a:stCxn id="11" idx="3"/>
          </p:cNvCxnSpPr>
          <p:nvPr/>
        </p:nvCxnSpPr>
        <p:spPr>
          <a:xfrm>
            <a:off x="4900027" y="1676400"/>
            <a:ext cx="23389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/>
          <p:cNvCxnSpPr/>
          <p:nvPr/>
        </p:nvCxnSpPr>
        <p:spPr>
          <a:xfrm>
            <a:off x="2209800" y="3034099"/>
            <a:ext cx="569647" cy="318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>
            <a:off x="2779447" y="3352800"/>
            <a:ext cx="1487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3091"/>
          <p:cNvSpPr txBox="1"/>
          <p:nvPr/>
        </p:nvSpPr>
        <p:spPr>
          <a:xfrm>
            <a:off x="4267200" y="3193449"/>
            <a:ext cx="675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Choroid</a:t>
            </a:r>
            <a:endParaRPr lang="en-US" sz="1200" dirty="0"/>
          </a:p>
        </p:txBody>
      </p:sp>
      <p:cxnSp>
        <p:nvCxnSpPr>
          <p:cNvPr id="3099" name="Straight Connector 3098"/>
          <p:cNvCxnSpPr/>
          <p:nvPr/>
        </p:nvCxnSpPr>
        <p:spPr>
          <a:xfrm flipH="1">
            <a:off x="4810943" y="2618600"/>
            <a:ext cx="24867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0" name="TextBox 3099"/>
          <p:cNvSpPr txBox="1"/>
          <p:nvPr/>
        </p:nvSpPr>
        <p:spPr>
          <a:xfrm>
            <a:off x="4315293" y="2480101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Pupil</a:t>
            </a:r>
            <a:endParaRPr lang="en-US" sz="1200" dirty="0"/>
          </a:p>
        </p:txBody>
      </p:sp>
      <p:pic>
        <p:nvPicPr>
          <p:cNvPr id="310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2" y="4038600"/>
            <a:ext cx="290609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04" name="Straight Connector 3103"/>
          <p:cNvCxnSpPr/>
          <p:nvPr/>
        </p:nvCxnSpPr>
        <p:spPr>
          <a:xfrm>
            <a:off x="1752600" y="44958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6" name="Straight Connector 3105"/>
          <p:cNvCxnSpPr/>
          <p:nvPr/>
        </p:nvCxnSpPr>
        <p:spPr>
          <a:xfrm flipV="1">
            <a:off x="990600" y="4724400"/>
            <a:ext cx="3291399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Connector 3107"/>
          <p:cNvCxnSpPr/>
          <p:nvPr/>
        </p:nvCxnSpPr>
        <p:spPr>
          <a:xfrm flipV="1">
            <a:off x="831273" y="5029200"/>
            <a:ext cx="3435927" cy="25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0" name="Straight Connector 3109"/>
          <p:cNvCxnSpPr/>
          <p:nvPr/>
        </p:nvCxnSpPr>
        <p:spPr>
          <a:xfrm flipV="1">
            <a:off x="914400" y="5295900"/>
            <a:ext cx="1524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Straight Connector 3113"/>
          <p:cNvCxnSpPr/>
          <p:nvPr/>
        </p:nvCxnSpPr>
        <p:spPr>
          <a:xfrm>
            <a:off x="624399" y="5715000"/>
            <a:ext cx="3638183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5" name="TextBox 3114"/>
          <p:cNvSpPr txBox="1"/>
          <p:nvPr/>
        </p:nvSpPr>
        <p:spPr>
          <a:xfrm>
            <a:off x="4281999" y="4357300"/>
            <a:ext cx="58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Retina</a:t>
            </a:r>
            <a:endParaRPr lang="en-US" sz="1200" dirty="0"/>
          </a:p>
        </p:txBody>
      </p:sp>
      <p:sp>
        <p:nvSpPr>
          <p:cNvPr id="3116" name="TextBox 3115"/>
          <p:cNvSpPr txBox="1"/>
          <p:nvPr/>
        </p:nvSpPr>
        <p:spPr>
          <a:xfrm>
            <a:off x="4262582" y="4613701"/>
            <a:ext cx="91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Ciliary</a:t>
            </a:r>
            <a:r>
              <a:rPr lang="en-US" sz="1200" dirty="0" smtClean="0"/>
              <a:t> Body</a:t>
            </a:r>
            <a:endParaRPr lang="en-US" sz="1200" dirty="0"/>
          </a:p>
        </p:txBody>
      </p:sp>
      <p:sp>
        <p:nvSpPr>
          <p:cNvPr id="3117" name="TextBox 3116"/>
          <p:cNvSpPr txBox="1"/>
          <p:nvPr/>
        </p:nvSpPr>
        <p:spPr>
          <a:xfrm>
            <a:off x="4271560" y="4890700"/>
            <a:ext cx="156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Suspensory Ligaments</a:t>
            </a:r>
            <a:endParaRPr lang="en-US" sz="1200" dirty="0"/>
          </a:p>
        </p:txBody>
      </p:sp>
      <p:sp>
        <p:nvSpPr>
          <p:cNvPr id="3118" name="TextBox 3117"/>
          <p:cNvSpPr txBox="1"/>
          <p:nvPr/>
        </p:nvSpPr>
        <p:spPr>
          <a:xfrm>
            <a:off x="4306717" y="576810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Iris</a:t>
            </a:r>
            <a:endParaRPr lang="en-US" sz="1200" dirty="0"/>
          </a:p>
        </p:txBody>
      </p:sp>
      <p:cxnSp>
        <p:nvCxnSpPr>
          <p:cNvPr id="3123" name="Straight Connector 3122"/>
          <p:cNvCxnSpPr/>
          <p:nvPr/>
        </p:nvCxnSpPr>
        <p:spPr>
          <a:xfrm flipV="1">
            <a:off x="2636299" y="5314950"/>
            <a:ext cx="1636442" cy="57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Oval 3123"/>
          <p:cNvSpPr/>
          <p:nvPr/>
        </p:nvSpPr>
        <p:spPr>
          <a:xfrm>
            <a:off x="2366898" y="5257800"/>
            <a:ext cx="255450" cy="304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30" name="Straight Connector 3129"/>
          <p:cNvCxnSpPr/>
          <p:nvPr/>
        </p:nvCxnSpPr>
        <p:spPr>
          <a:xfrm>
            <a:off x="2779447" y="5562600"/>
            <a:ext cx="1483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2" name="TextBox 3131"/>
          <p:cNvSpPr txBox="1"/>
          <p:nvPr/>
        </p:nvSpPr>
        <p:spPr>
          <a:xfrm>
            <a:off x="4262582" y="5176450"/>
            <a:ext cx="810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Disc</a:t>
            </a:r>
            <a:endParaRPr lang="en-US" sz="1200" dirty="0"/>
          </a:p>
        </p:txBody>
      </p:sp>
      <p:sp>
        <p:nvSpPr>
          <p:cNvPr id="3133" name="TextBox 3132"/>
          <p:cNvSpPr txBox="1"/>
          <p:nvPr/>
        </p:nvSpPr>
        <p:spPr>
          <a:xfrm>
            <a:off x="4251297" y="5424100"/>
            <a:ext cx="92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Nerve</a:t>
            </a:r>
            <a:endParaRPr lang="en-US" sz="1200" dirty="0"/>
          </a:p>
        </p:txBody>
      </p:sp>
      <p:sp>
        <p:nvSpPr>
          <p:cNvPr id="3134" name="TextBox 3133"/>
          <p:cNvSpPr txBox="1"/>
          <p:nvPr/>
        </p:nvSpPr>
        <p:spPr>
          <a:xfrm>
            <a:off x="4966150" y="6186100"/>
            <a:ext cx="1024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Macula </a:t>
            </a:r>
            <a:r>
              <a:rPr lang="en-US" sz="1200" dirty="0" err="1" smtClean="0"/>
              <a:t>Lutea</a:t>
            </a:r>
            <a:endParaRPr lang="en-US" sz="1200" dirty="0"/>
          </a:p>
        </p:txBody>
      </p:sp>
      <p:sp>
        <p:nvSpPr>
          <p:cNvPr id="3135" name="TextBox 3134"/>
          <p:cNvSpPr txBox="1"/>
          <p:nvPr/>
        </p:nvSpPr>
        <p:spPr>
          <a:xfrm>
            <a:off x="197381" y="258557"/>
            <a:ext cx="12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Eyeball</a:t>
            </a:r>
            <a:endParaRPr lang="en-US" b="1" dirty="0"/>
          </a:p>
        </p:txBody>
      </p:sp>
      <p:pic>
        <p:nvPicPr>
          <p:cNvPr id="31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16" y="4949559"/>
            <a:ext cx="2172309" cy="16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38" name="Straight Connector 3137"/>
          <p:cNvCxnSpPr/>
          <p:nvPr/>
        </p:nvCxnSpPr>
        <p:spPr>
          <a:xfrm flipH="1">
            <a:off x="5943600" y="5343525"/>
            <a:ext cx="2057400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20956" y="115853"/>
            <a:ext cx="216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BIOL 203 – </a:t>
            </a:r>
            <a:r>
              <a:rPr lang="en-US" sz="1200" dirty="0" smtClean="0"/>
              <a:t>Summer 2012</a:t>
            </a:r>
            <a:endParaRPr lang="en-US" sz="1200" dirty="0"/>
          </a:p>
          <a:p>
            <a:r>
              <a:rPr lang="en-US" sz="1200" dirty="0"/>
              <a:t>Instructor: Alexandra </a:t>
            </a:r>
            <a:r>
              <a:rPr lang="en-US" sz="1200" dirty="0" err="1"/>
              <a:t>Okihiro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473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38999"/>
            <a:ext cx="2846981" cy="267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79" y="1038999"/>
            <a:ext cx="2770385" cy="270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55386" y="1676400"/>
            <a:ext cx="115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79447" y="2895600"/>
            <a:ext cx="103055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29200" y="2895600"/>
            <a:ext cx="204760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2415218"/>
            <a:ext cx="2182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55386" y="2408290"/>
            <a:ext cx="115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16764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79447" y="3352800"/>
            <a:ext cx="10305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29200" y="2618600"/>
            <a:ext cx="22684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2" y="4038600"/>
            <a:ext cx="290609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752600" y="44958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90600" y="4724400"/>
            <a:ext cx="3291399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1273" y="5029200"/>
            <a:ext cx="3435927" cy="25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399" y="5715000"/>
            <a:ext cx="3638183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36299" y="5314950"/>
            <a:ext cx="1636442" cy="57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66898" y="5257800"/>
            <a:ext cx="255450" cy="304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779447" y="5562600"/>
            <a:ext cx="1483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4103"/>
          <p:cNvSpPr/>
          <p:nvPr/>
        </p:nvSpPr>
        <p:spPr>
          <a:xfrm>
            <a:off x="197381" y="152400"/>
            <a:ext cx="126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Eyeball</a:t>
            </a:r>
            <a:endParaRPr lang="en-US" b="1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16" y="4949559"/>
            <a:ext cx="2172309" cy="16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H="1">
            <a:off x="5943600" y="5343525"/>
            <a:ext cx="2057400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0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2862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34034"/>
            <a:ext cx="446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Lacrimal Apparatus</a:t>
            </a:r>
          </a:p>
          <a:p>
            <a:r>
              <a:rPr lang="en-US" i="1" dirty="0" smtClean="0"/>
              <a:t>-for practical only (will not appear on a quiz)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99330" y="1981200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Lacrimal Duct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06058" y="129540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Lacrimal Gland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96233" y="2705976"/>
            <a:ext cx="61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Puncta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4521" y="3055596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Lacrimal </a:t>
            </a:r>
            <a:r>
              <a:rPr lang="en-US" sz="1200" dirty="0" err="1" smtClean="0"/>
              <a:t>Canaliculi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34834" y="3429000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Nasolacrimal Duct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129539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Lacrimal Sac*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3899" y="5163172"/>
            <a:ext cx="676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Nostril*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64851" y="4267200"/>
            <a:ext cx="101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Nasal Cavity*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41415" y="6403777"/>
            <a:ext cx="148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Not on word list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690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2862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Lacrimal Apparatus</a:t>
            </a:r>
          </a:p>
          <a:p>
            <a:r>
              <a:rPr lang="en-US" i="1" dirty="0" smtClean="0"/>
              <a:t>-for practical only (will not appear on a quiz)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521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9" y="659605"/>
            <a:ext cx="2068201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04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Cow (or Sheep) Eye Dissection - </a:t>
            </a:r>
            <a:r>
              <a:rPr lang="en-US" i="1" dirty="0" smtClean="0"/>
              <a:t>Practical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73971" y="2259805"/>
            <a:ext cx="1264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50249" y="2121305"/>
            <a:ext cx="55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Sclera</a:t>
            </a:r>
            <a:endParaRPr lang="en-US" dirty="0"/>
          </a:p>
        </p:txBody>
      </p:sp>
      <p:cxnSp>
        <p:nvCxnSpPr>
          <p:cNvPr id="9" name="Straight Connector 8"/>
          <p:cNvCxnSpPr>
            <a:endCxn id="10" idx="1"/>
          </p:cNvCxnSpPr>
          <p:nvPr/>
        </p:nvCxnSpPr>
        <p:spPr>
          <a:xfrm>
            <a:off x="1667179" y="1574005"/>
            <a:ext cx="1345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2611" y="1435505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Cornea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95779" y="1878805"/>
            <a:ext cx="1116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1040" y="1740305"/>
            <a:ext cx="4742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Conjunctiva (this thin layer can be peeled back at the edge of the cornea)</a:t>
            </a:r>
            <a:endParaRPr lang="en-U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2" y="3276600"/>
            <a:ext cx="204975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2" y="3327662"/>
            <a:ext cx="1514205" cy="22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4936" y="2999600"/>
            <a:ext cx="1399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Posterior Eye (Cup)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2330" y="2999601"/>
            <a:ext cx="1530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Anterior Eye (Saucer)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19200" y="37338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83192" y="4191000"/>
            <a:ext cx="960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4800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9200" y="5181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3595300"/>
            <a:ext cx="129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Tapetum</a:t>
            </a:r>
            <a:r>
              <a:rPr lang="en-US" sz="1200" dirty="0" smtClean="0"/>
              <a:t> </a:t>
            </a:r>
            <a:r>
              <a:rPr lang="en-US" sz="1200" dirty="0" err="1" smtClean="0"/>
              <a:t>Lucidum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32532" y="4052500"/>
            <a:ext cx="58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Retina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00200" y="4800600"/>
            <a:ext cx="38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43200" y="4658652"/>
            <a:ext cx="675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Choroid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745163" y="5043100"/>
            <a:ext cx="55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Sclera</a:t>
            </a:r>
            <a:endParaRPr lang="en-US" sz="1200" dirty="0"/>
          </a:p>
        </p:txBody>
      </p:sp>
      <p:cxnSp>
        <p:nvCxnSpPr>
          <p:cNvPr id="5121" name="Straight Connector 5120"/>
          <p:cNvCxnSpPr/>
          <p:nvPr/>
        </p:nvCxnSpPr>
        <p:spPr>
          <a:xfrm>
            <a:off x="6400800" y="48006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7" name="Straight Connector 5126"/>
          <p:cNvCxnSpPr/>
          <p:nvPr/>
        </p:nvCxnSpPr>
        <p:spPr>
          <a:xfrm>
            <a:off x="6176664" y="4572000"/>
            <a:ext cx="986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Straight Connector 5128"/>
          <p:cNvCxnSpPr/>
          <p:nvPr/>
        </p:nvCxnSpPr>
        <p:spPr>
          <a:xfrm>
            <a:off x="6147443" y="4329499"/>
            <a:ext cx="1015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/>
          <p:cNvCxnSpPr/>
          <p:nvPr/>
        </p:nvCxnSpPr>
        <p:spPr>
          <a:xfrm>
            <a:off x="6553200" y="3733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5131"/>
          <p:cNvSpPr txBox="1"/>
          <p:nvPr/>
        </p:nvSpPr>
        <p:spPr>
          <a:xfrm>
            <a:off x="7117397" y="359718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Cornea (cut away from the anterior eye)</a:t>
            </a:r>
            <a:endParaRPr lang="en-US" sz="1200" dirty="0"/>
          </a:p>
        </p:txBody>
      </p:sp>
      <p:sp>
        <p:nvSpPr>
          <p:cNvPr id="5133" name="TextBox 5132"/>
          <p:cNvSpPr txBox="1"/>
          <p:nvPr/>
        </p:nvSpPr>
        <p:spPr>
          <a:xfrm>
            <a:off x="7151889" y="4191121"/>
            <a:ext cx="91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Ciliary</a:t>
            </a:r>
            <a:r>
              <a:rPr lang="en-US" sz="1200" dirty="0" smtClean="0"/>
              <a:t> Body</a:t>
            </a:r>
            <a:endParaRPr lang="en-US" sz="1200" dirty="0"/>
          </a:p>
        </p:txBody>
      </p:sp>
      <p:cxnSp>
        <p:nvCxnSpPr>
          <p:cNvPr id="5135" name="Straight Connector 5134"/>
          <p:cNvCxnSpPr/>
          <p:nvPr/>
        </p:nvCxnSpPr>
        <p:spPr>
          <a:xfrm flipH="1">
            <a:off x="6176664" y="4329499"/>
            <a:ext cx="605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Straight Connector 5136"/>
          <p:cNvCxnSpPr/>
          <p:nvPr/>
        </p:nvCxnSpPr>
        <p:spPr>
          <a:xfrm flipH="1">
            <a:off x="6248400" y="45720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Straight Connector 5138"/>
          <p:cNvCxnSpPr/>
          <p:nvPr/>
        </p:nvCxnSpPr>
        <p:spPr>
          <a:xfrm flipH="1">
            <a:off x="6553200" y="4797151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5139"/>
          <p:cNvSpPr txBox="1"/>
          <p:nvPr/>
        </p:nvSpPr>
        <p:spPr>
          <a:xfrm>
            <a:off x="7128395" y="444595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Iris</a:t>
            </a:r>
            <a:endParaRPr lang="en-US" sz="1200" dirty="0"/>
          </a:p>
        </p:txBody>
      </p:sp>
      <p:sp>
        <p:nvSpPr>
          <p:cNvPr id="5141" name="TextBox 5140"/>
          <p:cNvSpPr txBox="1"/>
          <p:nvPr/>
        </p:nvSpPr>
        <p:spPr>
          <a:xfrm>
            <a:off x="7141168" y="466210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Pupil</a:t>
            </a:r>
            <a:endParaRPr lang="en-US" dirty="0"/>
          </a:p>
        </p:txBody>
      </p:sp>
      <p:sp>
        <p:nvSpPr>
          <p:cNvPr id="5142" name="Rectangle 5141"/>
          <p:cNvSpPr/>
          <p:nvPr/>
        </p:nvSpPr>
        <p:spPr>
          <a:xfrm>
            <a:off x="4419600" y="6477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http://faculty.washington.edu/kepeter/119/images/cow_eye_dissections.htm</a:t>
            </a:r>
            <a:endParaRPr lang="en-US" sz="1050" dirty="0"/>
          </a:p>
        </p:txBody>
      </p:sp>
      <p:sp>
        <p:nvSpPr>
          <p:cNvPr id="5143" name="TextBox 5142"/>
          <p:cNvSpPr txBox="1"/>
          <p:nvPr/>
        </p:nvSpPr>
        <p:spPr>
          <a:xfrm>
            <a:off x="329622" y="5716361"/>
            <a:ext cx="2390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(Not Shown: Lens and lens capsule)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41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9" y="659605"/>
            <a:ext cx="2068201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73971" y="2259805"/>
            <a:ext cx="1264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67179" y="1574005"/>
            <a:ext cx="1345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95779" y="1878805"/>
            <a:ext cx="1116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2" y="3276600"/>
            <a:ext cx="204975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2" y="3327662"/>
            <a:ext cx="1514205" cy="22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219200" y="37338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83192" y="4191000"/>
            <a:ext cx="960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4800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181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00200" y="4800600"/>
            <a:ext cx="38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6664" y="4572000"/>
            <a:ext cx="986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47443" y="4329499"/>
            <a:ext cx="1015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3733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76664" y="4329499"/>
            <a:ext cx="605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48400" y="45720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53200" y="4797151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00800" y="48006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9622" y="5715000"/>
            <a:ext cx="2390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(Not Shown: Lens and lens capsule)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364258" y="152400"/>
            <a:ext cx="404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Cow (or Sheep) Eye Dissection - </a:t>
            </a:r>
            <a:r>
              <a:rPr lang="en-US" i="1" dirty="0" smtClean="0"/>
              <a:t>Practical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06296" y="2983499"/>
            <a:ext cx="1399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Posterior Eye (Cup)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5403540" y="2992643"/>
            <a:ext cx="1530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Anterior Eye (Saucer)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5464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18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Ear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6553200" y="838200"/>
            <a:ext cx="152400" cy="3886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70717" y="26428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Auricle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32766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5213" y="5256487"/>
            <a:ext cx="177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Auditory Meatus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44958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218" y="6400800"/>
            <a:ext cx="2201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Eustachian Tube (Auditory Tube)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334160" y="3429000"/>
            <a:ext cx="0" cy="2666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5309" y="6095862"/>
            <a:ext cx="116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Tensor Tympani</a:t>
            </a:r>
            <a:endParaRPr lang="en-US" sz="1200" dirty="0"/>
          </a:p>
        </p:txBody>
      </p:sp>
      <p:cxnSp>
        <p:nvCxnSpPr>
          <p:cNvPr id="22" name="Straight Connector 21"/>
          <p:cNvCxnSpPr>
            <a:endCxn id="23" idx="0"/>
          </p:cNvCxnSpPr>
          <p:nvPr/>
        </p:nvCxnSpPr>
        <p:spPr>
          <a:xfrm>
            <a:off x="1905000" y="2362200"/>
            <a:ext cx="64605" cy="3431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29608" y="5793553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Cochlea</a:t>
            </a:r>
            <a:endParaRPr lang="en-US" sz="1200" dirty="0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>
            <a:off x="2363521" y="2209817"/>
            <a:ext cx="77864" cy="3269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62018" y="5479672"/>
            <a:ext cx="75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Vestibule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90800" y="521732"/>
            <a:ext cx="762000" cy="1230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892334" y="521732"/>
            <a:ext cx="460466" cy="1383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Straight Connector 6143"/>
          <p:cNvCxnSpPr/>
          <p:nvPr/>
        </p:nvCxnSpPr>
        <p:spPr>
          <a:xfrm flipV="1">
            <a:off x="2971800" y="521732"/>
            <a:ext cx="381000" cy="1688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TextBox 6144"/>
          <p:cNvSpPr txBox="1"/>
          <p:nvPr/>
        </p:nvSpPr>
        <p:spPr>
          <a:xfrm>
            <a:off x="3090240" y="251568"/>
            <a:ext cx="1391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Semicircular Canals</a:t>
            </a:r>
            <a:endParaRPr lang="en-US" sz="1200" dirty="0"/>
          </a:p>
        </p:txBody>
      </p:sp>
      <p:cxnSp>
        <p:nvCxnSpPr>
          <p:cNvPr id="6148" name="Straight Connector 6147"/>
          <p:cNvCxnSpPr/>
          <p:nvPr/>
        </p:nvCxnSpPr>
        <p:spPr>
          <a:xfrm flipV="1">
            <a:off x="2743200" y="152400"/>
            <a:ext cx="2371424" cy="228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/>
          <p:nvPr/>
        </p:nvCxnSpPr>
        <p:spPr>
          <a:xfrm flipV="1">
            <a:off x="3276600" y="609600"/>
            <a:ext cx="1838024" cy="1828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 flipV="1">
            <a:off x="3090240" y="369470"/>
            <a:ext cx="2024384" cy="199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6155"/>
          <p:cNvSpPr txBox="1"/>
          <p:nvPr/>
        </p:nvSpPr>
        <p:spPr>
          <a:xfrm>
            <a:off x="5098461" y="21595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Stapes</a:t>
            </a:r>
            <a:endParaRPr lang="en-US" dirty="0"/>
          </a:p>
        </p:txBody>
      </p:sp>
      <p:sp>
        <p:nvSpPr>
          <p:cNvPr id="6157" name="TextBox 6156"/>
          <p:cNvSpPr txBox="1"/>
          <p:nvPr/>
        </p:nvSpPr>
        <p:spPr>
          <a:xfrm>
            <a:off x="5098461" y="206261"/>
            <a:ext cx="635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Malleus</a:t>
            </a:r>
            <a:endParaRPr lang="en-US" sz="1100" dirty="0"/>
          </a:p>
        </p:txBody>
      </p:sp>
      <p:sp>
        <p:nvSpPr>
          <p:cNvPr id="6158" name="TextBox 6157"/>
          <p:cNvSpPr txBox="1"/>
          <p:nvPr/>
        </p:nvSpPr>
        <p:spPr>
          <a:xfrm>
            <a:off x="5114624" y="420085"/>
            <a:ext cx="481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Incus</a:t>
            </a:r>
            <a:endParaRPr lang="en-US" sz="1100" dirty="0"/>
          </a:p>
        </p:txBody>
      </p:sp>
      <p:cxnSp>
        <p:nvCxnSpPr>
          <p:cNvPr id="6160" name="Straight Connector 6159"/>
          <p:cNvCxnSpPr>
            <a:endCxn id="6161" idx="0"/>
          </p:cNvCxnSpPr>
          <p:nvPr/>
        </p:nvCxnSpPr>
        <p:spPr>
          <a:xfrm>
            <a:off x="2971799" y="2919798"/>
            <a:ext cx="812450" cy="2668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6160"/>
          <p:cNvSpPr txBox="1"/>
          <p:nvPr/>
        </p:nvSpPr>
        <p:spPr>
          <a:xfrm>
            <a:off x="3030132" y="5588062"/>
            <a:ext cx="1508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Tympanic Membrane</a:t>
            </a:r>
            <a:endParaRPr lang="en-US" sz="1200" dirty="0"/>
          </a:p>
        </p:txBody>
      </p:sp>
      <p:cxnSp>
        <p:nvCxnSpPr>
          <p:cNvPr id="6163" name="Straight Connector 6162"/>
          <p:cNvCxnSpPr/>
          <p:nvPr/>
        </p:nvCxnSpPr>
        <p:spPr>
          <a:xfrm flipH="1" flipV="1">
            <a:off x="1371600" y="609600"/>
            <a:ext cx="258008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6163"/>
          <p:cNvSpPr txBox="1"/>
          <p:nvPr/>
        </p:nvSpPr>
        <p:spPr>
          <a:xfrm>
            <a:off x="1219200" y="139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Cranial Nerve VIII: </a:t>
            </a:r>
            <a:r>
              <a:rPr lang="en-US" sz="1200" dirty="0" err="1" smtClean="0"/>
              <a:t>Vestibulocochlear</a:t>
            </a:r>
            <a:r>
              <a:rPr lang="en-US" sz="1200" dirty="0" smtClean="0"/>
              <a:t> Nerve</a:t>
            </a:r>
            <a:endParaRPr lang="en-US" sz="1200" dirty="0"/>
          </a:p>
        </p:txBody>
      </p:sp>
      <p:pic>
        <p:nvPicPr>
          <p:cNvPr id="61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8913"/>
            <a:ext cx="1981200" cy="20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69" name="Straight Connector 6168"/>
          <p:cNvCxnSpPr/>
          <p:nvPr/>
        </p:nvCxnSpPr>
        <p:spPr>
          <a:xfrm flipH="1">
            <a:off x="6770718" y="5959838"/>
            <a:ext cx="1916082" cy="717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Straight Connector 6170"/>
          <p:cNvCxnSpPr/>
          <p:nvPr/>
        </p:nvCxnSpPr>
        <p:spPr>
          <a:xfrm flipH="1">
            <a:off x="6770717" y="5865062"/>
            <a:ext cx="1687483" cy="53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3" name="Straight Connector 6172"/>
          <p:cNvCxnSpPr/>
          <p:nvPr/>
        </p:nvCxnSpPr>
        <p:spPr>
          <a:xfrm flipH="1">
            <a:off x="6776258" y="5756654"/>
            <a:ext cx="1230283" cy="40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4" name="TextBox 6173"/>
          <p:cNvSpPr txBox="1"/>
          <p:nvPr/>
        </p:nvSpPr>
        <p:spPr>
          <a:xfrm>
            <a:off x="7222229" y="4357300"/>
            <a:ext cx="1557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Middle Ear/ Inner Ear</a:t>
            </a:r>
            <a:endParaRPr lang="en-US" sz="1200" b="1" dirty="0"/>
          </a:p>
        </p:txBody>
      </p:sp>
      <p:sp>
        <p:nvSpPr>
          <p:cNvPr id="6180" name="Rectangle 6179"/>
          <p:cNvSpPr/>
          <p:nvPr/>
        </p:nvSpPr>
        <p:spPr>
          <a:xfrm>
            <a:off x="6130033" y="6539299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Malleus</a:t>
            </a:r>
            <a:endParaRPr lang="en-US" dirty="0"/>
          </a:p>
        </p:txBody>
      </p:sp>
      <p:sp>
        <p:nvSpPr>
          <p:cNvPr id="6181" name="Rectangle 6180"/>
          <p:cNvSpPr/>
          <p:nvPr/>
        </p:nvSpPr>
        <p:spPr>
          <a:xfrm>
            <a:off x="6274823" y="6273575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Incus</a:t>
            </a:r>
            <a:endParaRPr lang="en-US" dirty="0"/>
          </a:p>
        </p:txBody>
      </p:sp>
      <p:sp>
        <p:nvSpPr>
          <p:cNvPr id="6182" name="TextBox 6181"/>
          <p:cNvSpPr txBox="1"/>
          <p:nvPr/>
        </p:nvSpPr>
        <p:spPr>
          <a:xfrm>
            <a:off x="6188517" y="6024522"/>
            <a:ext cx="596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3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553200" y="838200"/>
            <a:ext cx="152400" cy="3886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32766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4958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4160" y="3429000"/>
            <a:ext cx="0" cy="2703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2362200"/>
            <a:ext cx="76200" cy="3394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5103" y="220980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521732"/>
            <a:ext cx="762000" cy="1230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2334" y="521732"/>
            <a:ext cx="460466" cy="1383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71800" y="521732"/>
            <a:ext cx="381000" cy="1688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43200" y="152400"/>
            <a:ext cx="2371424" cy="228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76600" y="609600"/>
            <a:ext cx="1838024" cy="1828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90240" y="369470"/>
            <a:ext cx="2024384" cy="199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2919799"/>
            <a:ext cx="685800" cy="2668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371600" y="609600"/>
            <a:ext cx="258008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8913"/>
            <a:ext cx="1981200" cy="20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6770718" y="5959838"/>
            <a:ext cx="1916082" cy="717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70717" y="5865062"/>
            <a:ext cx="1687483" cy="53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6258" y="5756654"/>
            <a:ext cx="1230283" cy="40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152400"/>
            <a:ext cx="89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Ear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222229" y="4276344"/>
            <a:ext cx="1557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Middle Ear/ Inner Ear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684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219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12</cp:revision>
  <dcterms:created xsi:type="dcterms:W3CDTF">2011-11-04T18:20:18Z</dcterms:created>
  <dcterms:modified xsi:type="dcterms:W3CDTF">2012-05-11T21:23:08Z</dcterms:modified>
</cp:coreProperties>
</file>