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9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9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3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8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BAF5-9BD2-4D7F-BF52-681737359003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1E649-C8BF-48D3-B167-784B79188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59055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11430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1616532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1341582"/>
            <a:ext cx="17023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1828800"/>
            <a:ext cx="394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124200" y="2133600"/>
            <a:ext cx="3640317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24200" y="2438400"/>
            <a:ext cx="3657600" cy="304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05100" y="2667000"/>
            <a:ext cx="4102624" cy="228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042" idx="1"/>
          </p:cNvCxnSpPr>
          <p:nvPr/>
        </p:nvCxnSpPr>
        <p:spPr>
          <a:xfrm>
            <a:off x="2447041" y="3200400"/>
            <a:ext cx="4371025" cy="774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037" idx="1"/>
          </p:cNvCxnSpPr>
          <p:nvPr/>
        </p:nvCxnSpPr>
        <p:spPr>
          <a:xfrm>
            <a:off x="3657404" y="2960951"/>
            <a:ext cx="3143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51083" y="3962400"/>
            <a:ext cx="3038753" cy="133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72466" y="3886200"/>
            <a:ext cx="2435258" cy="834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98683" y="3579978"/>
            <a:ext cx="3259317" cy="723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298203" y="4107093"/>
            <a:ext cx="3483067" cy="1607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44366" y="2989232"/>
            <a:ext cx="4563358" cy="439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050" idx="1"/>
          </p:cNvCxnSpPr>
          <p:nvPr/>
        </p:nvCxnSpPr>
        <p:spPr>
          <a:xfrm>
            <a:off x="3522483" y="4572000"/>
            <a:ext cx="3285241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5147" y="152400"/>
            <a:ext cx="469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Structures of the Half-Head (Mid-Sagittal View)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781800" y="987036"/>
            <a:ext cx="165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Arachnoid Granulations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6781800" y="1203082"/>
            <a:ext cx="1572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Superior Sagittal Sinus</a:t>
            </a:r>
            <a:endParaRPr lang="en-US" sz="1200" dirty="0"/>
          </a:p>
        </p:txBody>
      </p:sp>
      <p:sp>
        <p:nvSpPr>
          <p:cNvPr id="1027" name="TextBox 1026"/>
          <p:cNvSpPr txBox="1"/>
          <p:nvPr/>
        </p:nvSpPr>
        <p:spPr>
          <a:xfrm>
            <a:off x="6770848" y="1470249"/>
            <a:ext cx="807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Cerebrum</a:t>
            </a:r>
            <a:endParaRPr lang="en-US" sz="1200" dirty="0"/>
          </a:p>
        </p:txBody>
      </p:sp>
      <p:sp>
        <p:nvSpPr>
          <p:cNvPr id="1028" name="TextBox 1027"/>
          <p:cNvSpPr txBox="1"/>
          <p:nvPr/>
        </p:nvSpPr>
        <p:spPr>
          <a:xfrm>
            <a:off x="6764517" y="1696824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Corpus Callosum</a:t>
            </a:r>
            <a:endParaRPr lang="en-US" sz="1200" dirty="0"/>
          </a:p>
        </p:txBody>
      </p:sp>
      <p:sp>
        <p:nvSpPr>
          <p:cNvPr id="1032" name="TextBox 1031"/>
          <p:cNvSpPr txBox="1"/>
          <p:nvPr/>
        </p:nvSpPr>
        <p:spPr>
          <a:xfrm>
            <a:off x="6764517" y="1961733"/>
            <a:ext cx="1358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Intermediate Mass</a:t>
            </a:r>
            <a:endParaRPr lang="en-US" sz="12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6802690" y="2299899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Thalamus</a:t>
            </a:r>
            <a:endParaRPr lang="en-US" sz="1200" dirty="0"/>
          </a:p>
        </p:txBody>
      </p:sp>
      <p:sp>
        <p:nvSpPr>
          <p:cNvPr id="1036" name="TextBox 1035"/>
          <p:cNvSpPr txBox="1"/>
          <p:nvPr/>
        </p:nvSpPr>
        <p:spPr>
          <a:xfrm>
            <a:off x="6781270" y="2528500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Hypothalamus</a:t>
            </a:r>
            <a:endParaRPr lang="en-US" sz="1200" dirty="0"/>
          </a:p>
        </p:txBody>
      </p:sp>
      <p:sp>
        <p:nvSpPr>
          <p:cNvPr id="1037" name="TextBox 1036"/>
          <p:cNvSpPr txBox="1"/>
          <p:nvPr/>
        </p:nvSpPr>
        <p:spPr>
          <a:xfrm>
            <a:off x="6800766" y="2822451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Pineal Body</a:t>
            </a:r>
            <a:endParaRPr lang="en-US" sz="1200" dirty="0"/>
          </a:p>
        </p:txBody>
      </p:sp>
      <p:sp>
        <p:nvSpPr>
          <p:cNvPr id="1039" name="Right Brace 1038"/>
          <p:cNvSpPr/>
          <p:nvPr/>
        </p:nvSpPr>
        <p:spPr>
          <a:xfrm>
            <a:off x="7871633" y="2324100"/>
            <a:ext cx="122708" cy="4191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TextBox 1039"/>
          <p:cNvSpPr txBox="1"/>
          <p:nvPr/>
        </p:nvSpPr>
        <p:spPr>
          <a:xfrm>
            <a:off x="8006985" y="2395150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Diencephalon</a:t>
            </a:r>
            <a:endParaRPr lang="en-US" sz="1200" dirty="0"/>
          </a:p>
        </p:txBody>
      </p:sp>
      <p:sp>
        <p:nvSpPr>
          <p:cNvPr id="1041" name="TextBox 1040"/>
          <p:cNvSpPr txBox="1"/>
          <p:nvPr/>
        </p:nvSpPr>
        <p:spPr>
          <a:xfrm>
            <a:off x="6808589" y="3280677"/>
            <a:ext cx="1083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Optic </a:t>
            </a:r>
            <a:r>
              <a:rPr lang="en-US" sz="1200" dirty="0" err="1" smtClean="0"/>
              <a:t>Chiasma</a:t>
            </a:r>
            <a:endParaRPr lang="en-US" sz="1200" dirty="0"/>
          </a:p>
        </p:txBody>
      </p:sp>
      <p:sp>
        <p:nvSpPr>
          <p:cNvPr id="1042" name="TextBox 1041"/>
          <p:cNvSpPr txBox="1"/>
          <p:nvPr/>
        </p:nvSpPr>
        <p:spPr>
          <a:xfrm>
            <a:off x="6818066" y="3836527"/>
            <a:ext cx="1114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Pituitary Gland</a:t>
            </a:r>
            <a:endParaRPr lang="en-US" sz="1200" dirty="0"/>
          </a:p>
        </p:txBody>
      </p:sp>
      <p:sp>
        <p:nvSpPr>
          <p:cNvPr id="1044" name="TextBox 1043"/>
          <p:cNvSpPr txBox="1"/>
          <p:nvPr/>
        </p:nvSpPr>
        <p:spPr>
          <a:xfrm flipH="1">
            <a:off x="6827953" y="4164873"/>
            <a:ext cx="160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Cerebral Aqueduct</a:t>
            </a:r>
            <a:endParaRPr lang="en-US" sz="1200" dirty="0"/>
          </a:p>
        </p:txBody>
      </p:sp>
      <p:sp>
        <p:nvSpPr>
          <p:cNvPr id="1045" name="TextBox 1044"/>
          <p:cNvSpPr txBox="1"/>
          <p:nvPr/>
        </p:nvSpPr>
        <p:spPr>
          <a:xfrm>
            <a:off x="6789836" y="4572000"/>
            <a:ext cx="199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Cerebellum</a:t>
            </a:r>
          </a:p>
          <a:p>
            <a:r>
              <a:rPr lang="en-US" sz="1200" dirty="0" smtClean="0"/>
              <a:t>Tree-like Pattern: Arbor Vitae</a:t>
            </a:r>
            <a:endParaRPr lang="en-US" sz="1200" dirty="0"/>
          </a:p>
        </p:txBody>
      </p:sp>
      <p:sp>
        <p:nvSpPr>
          <p:cNvPr id="1048" name="TextBox 1047"/>
          <p:cNvSpPr txBox="1"/>
          <p:nvPr/>
        </p:nvSpPr>
        <p:spPr>
          <a:xfrm>
            <a:off x="6789836" y="5157400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Fourth Ventricle</a:t>
            </a:r>
            <a:endParaRPr lang="en-US" sz="1200" dirty="0"/>
          </a:p>
        </p:txBody>
      </p:sp>
      <p:sp>
        <p:nvSpPr>
          <p:cNvPr id="1049" name="TextBox 1048"/>
          <p:cNvSpPr txBox="1"/>
          <p:nvPr/>
        </p:nvSpPr>
        <p:spPr>
          <a:xfrm>
            <a:off x="6817278" y="5576500"/>
            <a:ext cx="484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Pons</a:t>
            </a:r>
            <a:endParaRPr lang="en-US" sz="1200" dirty="0"/>
          </a:p>
        </p:txBody>
      </p:sp>
      <p:sp>
        <p:nvSpPr>
          <p:cNvPr id="1050" name="TextBox 1049"/>
          <p:cNvSpPr txBox="1"/>
          <p:nvPr/>
        </p:nvSpPr>
        <p:spPr>
          <a:xfrm>
            <a:off x="6807724" y="5881300"/>
            <a:ext cx="1377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Medulla Oblongata</a:t>
            </a:r>
            <a:endParaRPr lang="en-US" sz="1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3200400"/>
            <a:ext cx="3617666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01998" y="3557676"/>
            <a:ext cx="750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Midbrain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18558" y="6158299"/>
            <a:ext cx="19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BIOL 203 – Summer 2012</a:t>
            </a:r>
          </a:p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803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59055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11430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800" y="1616532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1341582"/>
            <a:ext cx="17023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1828800"/>
            <a:ext cx="39451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24200" y="2133600"/>
            <a:ext cx="3640317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38400"/>
            <a:ext cx="3657600" cy="304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705100" y="2667000"/>
            <a:ext cx="4102624" cy="228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47041" y="3200400"/>
            <a:ext cx="4371025" cy="774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7404" y="2960951"/>
            <a:ext cx="3143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51083" y="3962400"/>
            <a:ext cx="3038753" cy="133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72466" y="3886200"/>
            <a:ext cx="2435258" cy="834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98683" y="3579978"/>
            <a:ext cx="3259317" cy="723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98203" y="4107093"/>
            <a:ext cx="3483067" cy="1607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44366" y="2989232"/>
            <a:ext cx="4563358" cy="439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2483" y="4572000"/>
            <a:ext cx="3285241" cy="144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5147" y="152400"/>
            <a:ext cx="469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Structures of the Half-Head (Mid-Sagittal View)</a:t>
            </a:r>
            <a:endParaRPr lang="en-US" b="1" dirty="0"/>
          </a:p>
        </p:txBody>
      </p:sp>
      <p:sp>
        <p:nvSpPr>
          <p:cNvPr id="29" name="Right Brace 28"/>
          <p:cNvSpPr/>
          <p:nvPr/>
        </p:nvSpPr>
        <p:spPr>
          <a:xfrm>
            <a:off x="7871633" y="2324100"/>
            <a:ext cx="122708" cy="4191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07724" y="4772546"/>
            <a:ext cx="12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Tree-like Pattern: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116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343400" cy="376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3645932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Anterior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48885" y="3645932"/>
            <a:ext cx="105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Posterior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399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Overview: Lateral View of Colored Brain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67400" y="2286000"/>
            <a:ext cx="1143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8867" y="2123301"/>
            <a:ext cx="962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Frontal Lobe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14800" y="990600"/>
            <a:ext cx="762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191719" y="1219200"/>
            <a:ext cx="618281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19600" y="914400"/>
            <a:ext cx="762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29200" y="646637"/>
            <a:ext cx="128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Pre-Central </a:t>
            </a:r>
            <a:r>
              <a:rPr lang="en-US" sz="1200" dirty="0" err="1" smtClean="0"/>
              <a:t>Gyrus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2655" y="942201"/>
            <a:ext cx="1341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Post-Central </a:t>
            </a:r>
            <a:r>
              <a:rPr lang="en-US" sz="1200" dirty="0" err="1" smtClean="0"/>
              <a:t>Gyrus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0" y="713601"/>
            <a:ext cx="1060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Central Sulcus</a:t>
            </a:r>
            <a:endParaRPr lang="en-US" sz="1200" dirty="0"/>
          </a:p>
        </p:txBody>
      </p:sp>
      <p:cxnSp>
        <p:nvCxnSpPr>
          <p:cNvPr id="24" name="Straight Connector 23"/>
          <p:cNvCxnSpPr>
            <a:endCxn id="30" idx="3"/>
          </p:cNvCxnSpPr>
          <p:nvPr/>
        </p:nvCxnSpPr>
        <p:spPr>
          <a:xfrm flipH="1" flipV="1">
            <a:off x="1419213" y="1662500"/>
            <a:ext cx="1933588" cy="599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447800" y="2400300"/>
            <a:ext cx="1805374" cy="735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371600" y="3048000"/>
            <a:ext cx="1116994" cy="401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3043" y="1524000"/>
            <a:ext cx="996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Parietal Lobe</a:t>
            </a:r>
            <a:endParaRPr lang="en-US" sz="12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19949" y="2909500"/>
            <a:ext cx="1066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Occipital Lobe</a:t>
            </a:r>
            <a:endParaRPr lang="en-US" sz="1200" dirty="0"/>
          </a:p>
        </p:txBody>
      </p:sp>
      <p:sp>
        <p:nvSpPr>
          <p:cNvPr id="2049" name="TextBox 2048"/>
          <p:cNvSpPr txBox="1"/>
          <p:nvPr/>
        </p:nvSpPr>
        <p:spPr>
          <a:xfrm>
            <a:off x="368316" y="2267619"/>
            <a:ext cx="1105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Temporal Lobe</a:t>
            </a:r>
            <a:endParaRPr lang="en-US" sz="1200" dirty="0"/>
          </a:p>
        </p:txBody>
      </p:sp>
      <p:cxnSp>
        <p:nvCxnSpPr>
          <p:cNvPr id="2053" name="Straight Connector 2052"/>
          <p:cNvCxnSpPr/>
          <p:nvPr/>
        </p:nvCxnSpPr>
        <p:spPr>
          <a:xfrm flipH="1">
            <a:off x="2895600" y="4648200"/>
            <a:ext cx="357574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2444418" y="5638800"/>
            <a:ext cx="90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Cerebellum</a:t>
            </a:r>
            <a:endParaRPr lang="en-US" sz="1200" dirty="0"/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5181600" y="3404436"/>
            <a:ext cx="1524000" cy="938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/>
          <p:cNvCxnSpPr/>
          <p:nvPr/>
        </p:nvCxnSpPr>
        <p:spPr>
          <a:xfrm>
            <a:off x="6705600" y="4343400"/>
            <a:ext cx="685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Box 2060"/>
          <p:cNvSpPr txBox="1"/>
          <p:nvPr/>
        </p:nvSpPr>
        <p:spPr>
          <a:xfrm>
            <a:off x="7377545" y="4539672"/>
            <a:ext cx="1077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Fissure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55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343400" cy="376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3645932"/>
            <a:ext cx="98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Anterior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748885" y="3645932"/>
            <a:ext cx="1052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Posterior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399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Overview: Lateral View of Colored Brain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67400" y="2286000"/>
            <a:ext cx="11430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14800" y="990600"/>
            <a:ext cx="762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191719" y="1219200"/>
            <a:ext cx="618281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19600" y="914400"/>
            <a:ext cx="7620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07774" y="1662500"/>
            <a:ext cx="2745027" cy="599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447800" y="2400300"/>
            <a:ext cx="1805374" cy="735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371600" y="3048000"/>
            <a:ext cx="1116994" cy="401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95600" y="4648200"/>
            <a:ext cx="357574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404436"/>
            <a:ext cx="1524000" cy="938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05600" y="4343400"/>
            <a:ext cx="685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7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513"/>
            <a:ext cx="48196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3886200" y="9906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86200" y="1524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86200" y="19050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22098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38800" y="1905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5025" y="852100"/>
            <a:ext cx="10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Olfactory Bulb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849702" y="1385500"/>
            <a:ext cx="1136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Olfactory Tract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829187" y="1747930"/>
            <a:ext cx="2195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Cranial Nerve I: Olfactory Nerve 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86200" y="2438400"/>
            <a:ext cx="2286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27746" y="2299900"/>
            <a:ext cx="1958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Cranial Nerve II: Optic Nerve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1549822" y="3214299"/>
            <a:ext cx="2249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Cranial Nerve IV: Trochlear Nerve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705600" y="2663792"/>
            <a:ext cx="1147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Pituitary Gland</a:t>
            </a:r>
            <a:endParaRPr lang="en-US" sz="1200" b="1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620934" y="3505200"/>
            <a:ext cx="2551266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620934" y="4267200"/>
            <a:ext cx="2779866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590610" y="5295900"/>
            <a:ext cx="2200590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84988" y="4052500"/>
            <a:ext cx="484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Pons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316910" y="4738300"/>
            <a:ext cx="1377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Medulla Oblongata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767181" y="5483289"/>
            <a:ext cx="90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Cerebellum</a:t>
            </a:r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733800" y="3352800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86200" y="2802290"/>
            <a:ext cx="2590800" cy="93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65600" y="2663790"/>
            <a:ext cx="1083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Optic </a:t>
            </a:r>
            <a:r>
              <a:rPr lang="en-US" sz="1200" dirty="0" err="1" smtClean="0"/>
              <a:t>Chiasma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248400" y="3048000"/>
            <a:ext cx="0" cy="166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886200" y="30480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0056" y="2909500"/>
            <a:ext cx="2416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Cranial Nerve III: </a:t>
            </a:r>
            <a:r>
              <a:rPr lang="en-US" sz="1200" dirty="0" err="1" smtClean="0"/>
              <a:t>Oculomotor</a:t>
            </a:r>
            <a:r>
              <a:rPr lang="en-US" sz="1200" dirty="0" smtClean="0"/>
              <a:t> Nerve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65443" y="228600"/>
            <a:ext cx="26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View of the Brain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33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513"/>
            <a:ext cx="48196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886200" y="9906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886200" y="1524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19050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2098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638800" y="19050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438400"/>
            <a:ext cx="2286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5600" y="2663792"/>
            <a:ext cx="1147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Pituitary Gland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620934" y="3505200"/>
            <a:ext cx="2551266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20934" y="4267200"/>
            <a:ext cx="2779866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90610" y="5295900"/>
            <a:ext cx="2200590" cy="34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33800" y="3352800"/>
            <a:ext cx="2286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2802290"/>
            <a:ext cx="2590800" cy="93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48400" y="3048000"/>
            <a:ext cx="0" cy="166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86200" y="30480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5443" y="228600"/>
            <a:ext cx="26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View of the Brain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57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5172" y="914400"/>
            <a:ext cx="79262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195" y="228600"/>
            <a:ext cx="355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Functional Areas of Cerebral Cortex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847725"/>
            <a:ext cx="58864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01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149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Alexandra Okihiro</cp:lastModifiedBy>
  <cp:revision>15</cp:revision>
  <cp:lastPrinted>2011-10-25T21:29:09Z</cp:lastPrinted>
  <dcterms:created xsi:type="dcterms:W3CDTF">2011-10-25T13:12:55Z</dcterms:created>
  <dcterms:modified xsi:type="dcterms:W3CDTF">2012-05-11T21:23:25Z</dcterms:modified>
</cp:coreProperties>
</file>