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437-3A02-42F4-8423-0D5C0AEC39F2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8DF-F94E-418A-BB61-CAFD57A1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3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437-3A02-42F4-8423-0D5C0AEC39F2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8DF-F94E-418A-BB61-CAFD57A1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437-3A02-42F4-8423-0D5C0AEC39F2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8DF-F94E-418A-BB61-CAFD57A1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9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437-3A02-42F4-8423-0D5C0AEC39F2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8DF-F94E-418A-BB61-CAFD57A1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4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437-3A02-42F4-8423-0D5C0AEC39F2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8DF-F94E-418A-BB61-CAFD57A1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437-3A02-42F4-8423-0D5C0AEC39F2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8DF-F94E-418A-BB61-CAFD57A1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0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437-3A02-42F4-8423-0D5C0AEC39F2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8DF-F94E-418A-BB61-CAFD57A1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437-3A02-42F4-8423-0D5C0AEC39F2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8DF-F94E-418A-BB61-CAFD57A1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1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437-3A02-42F4-8423-0D5C0AEC39F2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8DF-F94E-418A-BB61-CAFD57A1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3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437-3A02-42F4-8423-0D5C0AEC39F2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8DF-F94E-418A-BB61-CAFD57A1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1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437-3A02-42F4-8423-0D5C0AEC39F2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8DF-F94E-418A-BB61-CAFD57A1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9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F437-3A02-42F4-8423-0D5C0AEC39F2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68DF-F94E-418A-BB61-CAFD57A1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1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291" y="76200"/>
            <a:ext cx="287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Pectoral Girdle and Arm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80985" y="76200"/>
            <a:ext cx="19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BIOL 203 – Summer 2012</a:t>
            </a:r>
          </a:p>
          <a:p>
            <a:r>
              <a:rPr lang="en-US" sz="1200" dirty="0" smtClean="0"/>
              <a:t>Instructor: Alexandra </a:t>
            </a:r>
            <a:r>
              <a:rPr lang="en-US" sz="1200" dirty="0" err="1" smtClean="0"/>
              <a:t>Okihiro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7" y="1509712"/>
            <a:ext cx="23812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3551" y="5348287"/>
            <a:ext cx="1357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Right Scapula</a:t>
            </a:r>
          </a:p>
          <a:p>
            <a:r>
              <a:rPr lang="en-US" sz="1400" dirty="0" smtClean="0"/>
              <a:t>(Posterior View)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67091" y="17526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519491" y="2133600"/>
            <a:ext cx="1295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290891" y="2514600"/>
            <a:ext cx="1651378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6091" y="3962400"/>
            <a:ext cx="175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00291" y="5048433"/>
            <a:ext cx="337767" cy="1595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632931" y="4888890"/>
            <a:ext cx="238859" cy="3190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52360" y="5128205"/>
            <a:ext cx="206253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6891" y="4267200"/>
            <a:ext cx="30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39" y="1647825"/>
            <a:ext cx="28194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6977814" y="4968661"/>
            <a:ext cx="337767" cy="1595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10454" y="4809118"/>
            <a:ext cx="238859" cy="3190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16975" y="5128205"/>
            <a:ext cx="249347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7106476" y="5286375"/>
            <a:ext cx="1318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Left Scapula</a:t>
            </a:r>
          </a:p>
          <a:p>
            <a:r>
              <a:rPr lang="en-US" sz="1400" dirty="0" smtClean="0"/>
              <a:t>(Anterior View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028" name="Straight Connector 1027"/>
          <p:cNvCxnSpPr/>
          <p:nvPr/>
        </p:nvCxnSpPr>
        <p:spPr>
          <a:xfrm flipV="1">
            <a:off x="4852489" y="4258408"/>
            <a:ext cx="1705602" cy="87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/>
          <p:cNvCxnSpPr/>
          <p:nvPr/>
        </p:nvCxnSpPr>
        <p:spPr>
          <a:xfrm flipH="1">
            <a:off x="5338891" y="2514600"/>
            <a:ext cx="1971564" cy="990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/>
          <p:cNvCxnSpPr/>
          <p:nvPr/>
        </p:nvCxnSpPr>
        <p:spPr>
          <a:xfrm>
            <a:off x="5087626" y="1752600"/>
            <a:ext cx="3451665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/>
          <p:cNvCxnSpPr/>
          <p:nvPr/>
        </p:nvCxnSpPr>
        <p:spPr>
          <a:xfrm>
            <a:off x="5087626" y="2133600"/>
            <a:ext cx="34516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/>
          <p:cNvCxnSpPr/>
          <p:nvPr/>
        </p:nvCxnSpPr>
        <p:spPr>
          <a:xfrm>
            <a:off x="1013551" y="2705100"/>
            <a:ext cx="2725140" cy="342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TextBox 1037"/>
          <p:cNvSpPr txBox="1"/>
          <p:nvPr/>
        </p:nvSpPr>
        <p:spPr>
          <a:xfrm>
            <a:off x="3777762" y="1614100"/>
            <a:ext cx="1304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Acromion Process</a:t>
            </a:r>
            <a:endParaRPr lang="en-US" sz="1200" dirty="0"/>
          </a:p>
        </p:txBody>
      </p:sp>
      <p:sp>
        <p:nvSpPr>
          <p:cNvPr id="1042" name="TextBox 1041"/>
          <p:cNvSpPr txBox="1"/>
          <p:nvPr/>
        </p:nvSpPr>
        <p:spPr>
          <a:xfrm>
            <a:off x="3837394" y="1995100"/>
            <a:ext cx="1245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Coracoid Process</a:t>
            </a:r>
            <a:endParaRPr lang="en-US" sz="1200" dirty="0"/>
          </a:p>
        </p:txBody>
      </p:sp>
      <p:sp>
        <p:nvSpPr>
          <p:cNvPr id="1044" name="TextBox 1043"/>
          <p:cNvSpPr txBox="1"/>
          <p:nvPr/>
        </p:nvSpPr>
        <p:spPr>
          <a:xfrm>
            <a:off x="3937378" y="2376100"/>
            <a:ext cx="1084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Glenoid</a:t>
            </a:r>
            <a:r>
              <a:rPr lang="en-US" sz="1200" dirty="0" smtClean="0"/>
              <a:t> Cavity</a:t>
            </a:r>
            <a:endParaRPr lang="en-US" sz="1200" dirty="0"/>
          </a:p>
        </p:txBody>
      </p:sp>
      <p:sp>
        <p:nvSpPr>
          <p:cNvPr id="1046" name="TextBox 1045"/>
          <p:cNvSpPr txBox="1"/>
          <p:nvPr/>
        </p:nvSpPr>
        <p:spPr>
          <a:xfrm>
            <a:off x="3720605" y="2909500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Spine</a:t>
            </a:r>
            <a:endParaRPr lang="en-US" sz="1200" dirty="0"/>
          </a:p>
        </p:txBody>
      </p:sp>
      <p:cxnSp>
        <p:nvCxnSpPr>
          <p:cNvPr id="1048" name="Straight Arrow Connector 1047"/>
          <p:cNvCxnSpPr/>
          <p:nvPr/>
        </p:nvCxnSpPr>
        <p:spPr>
          <a:xfrm>
            <a:off x="843091" y="1295400"/>
            <a:ext cx="0" cy="1295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xtBox 1048"/>
          <p:cNvSpPr txBox="1"/>
          <p:nvPr/>
        </p:nvSpPr>
        <p:spPr>
          <a:xfrm>
            <a:off x="685800" y="997996"/>
            <a:ext cx="1399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Supraspinous</a:t>
            </a:r>
            <a:r>
              <a:rPr lang="en-US" sz="1200" dirty="0" smtClean="0"/>
              <a:t> Fossa</a:t>
            </a:r>
            <a:endParaRPr lang="en-US" sz="1200" dirty="0"/>
          </a:p>
        </p:txBody>
      </p:sp>
      <p:cxnSp>
        <p:nvCxnSpPr>
          <p:cNvPr id="1051" name="Straight Arrow Connector 1050"/>
          <p:cNvCxnSpPr/>
          <p:nvPr/>
        </p:nvCxnSpPr>
        <p:spPr>
          <a:xfrm flipH="1" flipV="1">
            <a:off x="1300291" y="3186499"/>
            <a:ext cx="2438400" cy="901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TextBox 1051"/>
          <p:cNvSpPr txBox="1"/>
          <p:nvPr/>
        </p:nvSpPr>
        <p:spPr>
          <a:xfrm>
            <a:off x="3686366" y="3138881"/>
            <a:ext cx="1332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Infraspinous</a:t>
            </a:r>
            <a:r>
              <a:rPr lang="en-US" sz="1200" dirty="0" smtClean="0"/>
              <a:t> Fossa</a:t>
            </a:r>
            <a:endParaRPr lang="en-US" sz="1200" dirty="0"/>
          </a:p>
        </p:txBody>
      </p:sp>
      <p:sp>
        <p:nvSpPr>
          <p:cNvPr id="1054" name="TextBox 1053"/>
          <p:cNvSpPr txBox="1"/>
          <p:nvPr/>
        </p:nvSpPr>
        <p:spPr>
          <a:xfrm>
            <a:off x="4248314" y="3366700"/>
            <a:ext cx="11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Superior Border</a:t>
            </a:r>
            <a:endParaRPr lang="en-US" sz="1200" dirty="0"/>
          </a:p>
        </p:txBody>
      </p:sp>
      <p:sp>
        <p:nvSpPr>
          <p:cNvPr id="1055" name="TextBox 1054"/>
          <p:cNvSpPr txBox="1"/>
          <p:nvPr/>
        </p:nvSpPr>
        <p:spPr>
          <a:xfrm>
            <a:off x="3714514" y="3823900"/>
            <a:ext cx="1067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Border</a:t>
            </a:r>
            <a:endParaRPr lang="en-US" sz="1200" dirty="0"/>
          </a:p>
        </p:txBody>
      </p:sp>
      <p:cxnSp>
        <p:nvCxnSpPr>
          <p:cNvPr id="1057" name="Straight Connector 1056"/>
          <p:cNvCxnSpPr/>
          <p:nvPr/>
        </p:nvCxnSpPr>
        <p:spPr>
          <a:xfrm flipV="1">
            <a:off x="4787005" y="3823900"/>
            <a:ext cx="3066486" cy="138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TextBox 1057"/>
          <p:cNvSpPr txBox="1"/>
          <p:nvPr/>
        </p:nvSpPr>
        <p:spPr>
          <a:xfrm>
            <a:off x="3768969" y="4128700"/>
            <a:ext cx="1078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Medial Border</a:t>
            </a:r>
            <a:endParaRPr lang="en-US" sz="1200" dirty="0"/>
          </a:p>
        </p:txBody>
      </p:sp>
      <p:sp>
        <p:nvSpPr>
          <p:cNvPr id="1060" name="TextBox 1059"/>
          <p:cNvSpPr txBox="1"/>
          <p:nvPr/>
        </p:nvSpPr>
        <p:spPr>
          <a:xfrm>
            <a:off x="3777762" y="4989705"/>
            <a:ext cx="1034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Inferior Angle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267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98101" y="2709862"/>
            <a:ext cx="5600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6755" y="224134"/>
            <a:ext cx="113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Left </a:t>
            </a:r>
            <a:r>
              <a:rPr lang="en-US" sz="1200" dirty="0" err="1" smtClean="0"/>
              <a:t>Humerus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(Anterior View)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6561" y="1200150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5623410"/>
            <a:ext cx="571500" cy="571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5943600"/>
            <a:ext cx="1143000" cy="19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78208" y="6000749"/>
            <a:ext cx="12954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30608" y="5695949"/>
            <a:ext cx="1143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61929" y="1061650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Head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897408" y="5938449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Capitulum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900367" y="5542060"/>
            <a:ext cx="13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Epicondyle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0466" y="5484910"/>
            <a:ext cx="1331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Medial Epicondyle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06568" y="5824149"/>
            <a:ext cx="714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Trochlea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43514" y="2790823"/>
            <a:ext cx="5686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477126" y="181270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Right </a:t>
            </a:r>
            <a:r>
              <a:rPr lang="en-US" sz="1200" dirty="0" err="1" smtClean="0"/>
              <a:t>Humerus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(Posterior View)</a:t>
            </a:r>
            <a:endParaRPr lang="en-US" sz="1200" dirty="0"/>
          </a:p>
        </p:txBody>
      </p:sp>
      <p:cxnSp>
        <p:nvCxnSpPr>
          <p:cNvPr id="2048" name="Straight Connector 2047"/>
          <p:cNvCxnSpPr/>
          <p:nvPr/>
        </p:nvCxnSpPr>
        <p:spPr>
          <a:xfrm flipH="1" flipV="1">
            <a:off x="6553200" y="5105400"/>
            <a:ext cx="1600200" cy="656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5368091" y="4966900"/>
            <a:ext cx="1211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Olecranon Fossa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15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550"/>
            <a:ext cx="3676650" cy="588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543050" y="1752600"/>
            <a:ext cx="2724150" cy="4283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571902" y="2180948"/>
            <a:ext cx="2695298" cy="4424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67100" y="2623351"/>
            <a:ext cx="8001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286000" y="2895600"/>
            <a:ext cx="19812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590800" y="3657600"/>
            <a:ext cx="16764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57583" y="2042448"/>
            <a:ext cx="1460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Rhomboideus</a:t>
            </a:r>
            <a:r>
              <a:rPr lang="en-US" sz="1200" dirty="0" smtClean="0"/>
              <a:t> Major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40196" y="1614100"/>
            <a:ext cx="1465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Rhomboideus</a:t>
            </a:r>
            <a:r>
              <a:rPr lang="en-US" sz="1200" dirty="0" smtClean="0"/>
              <a:t> Minor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240196" y="2484851"/>
            <a:ext cx="638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Deltoid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47594" y="28956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Trapezius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237608" y="35191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Latissimus</a:t>
            </a:r>
            <a:r>
              <a:rPr lang="en-US" sz="1200" dirty="0" smtClean="0"/>
              <a:t> </a:t>
            </a:r>
            <a:r>
              <a:rPr lang="en-US" sz="1200" dirty="0" err="1" smtClean="0"/>
              <a:t>Dorsi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72929" y="152400"/>
            <a:ext cx="38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Muscles that move the Pectoral Girdle and Arm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511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62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Muscles that move the Forearm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823963" cy="417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1338" y="5334000"/>
            <a:ext cx="14870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 smtClean="0"/>
              <a:t>Biceps </a:t>
            </a:r>
            <a:r>
              <a:rPr lang="en-US" sz="1400" dirty="0" err="1" smtClean="0"/>
              <a:t>Brachii</a:t>
            </a:r>
            <a:endParaRPr lang="en-US" sz="1400" dirty="0" smtClean="0"/>
          </a:p>
          <a:p>
            <a:pPr marL="228600" indent="-228600">
              <a:buAutoNum type="arabicPeriod"/>
            </a:pPr>
            <a:r>
              <a:rPr lang="en-US" sz="1400" dirty="0" err="1" smtClean="0"/>
              <a:t>Brachioradialis</a:t>
            </a:r>
            <a:endParaRPr lang="en-US" sz="1400" dirty="0" smtClean="0"/>
          </a:p>
          <a:p>
            <a:pPr marL="228600" indent="-228600">
              <a:buAutoNum type="arabicPeriod"/>
            </a:pPr>
            <a:r>
              <a:rPr lang="en-US" sz="1400" dirty="0" smtClean="0"/>
              <a:t>Triceps </a:t>
            </a:r>
            <a:r>
              <a:rPr lang="en-US" sz="1400" dirty="0" err="1" smtClean="0"/>
              <a:t>Brachii</a:t>
            </a:r>
            <a:endParaRPr lang="en-US" sz="1400" dirty="0" smtClean="0"/>
          </a:p>
          <a:p>
            <a:pPr marL="228600" indent="-228600">
              <a:buAutoNum type="arabicPeriod"/>
            </a:pPr>
            <a:r>
              <a:rPr lang="en-US" sz="1400" dirty="0" smtClean="0"/>
              <a:t>Supinator</a:t>
            </a:r>
          </a:p>
          <a:p>
            <a:pPr marL="228600" indent="-228600">
              <a:buAutoNum type="arabicPeriod"/>
            </a:pPr>
            <a:r>
              <a:rPr lang="en-US" sz="1400" dirty="0" smtClean="0"/>
              <a:t>Pronator </a:t>
            </a:r>
            <a:r>
              <a:rPr lang="en-US" sz="1400" dirty="0" err="1" smtClean="0"/>
              <a:t>Teres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26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491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9245" y="29441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4258" y="32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4258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6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291" y="76200"/>
            <a:ext cx="287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Pectoral Girdle and Arm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7" y="1509712"/>
            <a:ext cx="23812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3551" y="5348287"/>
            <a:ext cx="1357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Right Scapula</a:t>
            </a:r>
          </a:p>
          <a:p>
            <a:r>
              <a:rPr lang="en-US" sz="1400" dirty="0" smtClean="0"/>
              <a:t>(Posterior View)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67091" y="17526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19491" y="2133600"/>
            <a:ext cx="1295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290891" y="2514600"/>
            <a:ext cx="1651378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86091" y="3962400"/>
            <a:ext cx="175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00291" y="5048433"/>
            <a:ext cx="337767" cy="1595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32931" y="4888890"/>
            <a:ext cx="238859" cy="3190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360" y="5128205"/>
            <a:ext cx="206253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6891" y="4267200"/>
            <a:ext cx="30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77814" y="4968661"/>
            <a:ext cx="337767" cy="1595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310454" y="4809118"/>
            <a:ext cx="238859" cy="3190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16975" y="5128205"/>
            <a:ext cx="249347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06476" y="5286375"/>
            <a:ext cx="1318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Left Scapula</a:t>
            </a:r>
          </a:p>
          <a:p>
            <a:r>
              <a:rPr lang="en-US" sz="1400" dirty="0" smtClean="0"/>
              <a:t>(Anterior View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852489" y="4258408"/>
            <a:ext cx="1705602" cy="87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338891" y="2514600"/>
            <a:ext cx="1971564" cy="990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87626" y="1752600"/>
            <a:ext cx="3451665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87626" y="2133600"/>
            <a:ext cx="34516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3551" y="2705100"/>
            <a:ext cx="2725140" cy="342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43091" y="1295400"/>
            <a:ext cx="0" cy="1295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300291" y="3186499"/>
            <a:ext cx="2438400" cy="901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787005" y="3823900"/>
            <a:ext cx="3066486" cy="138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1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98101" y="2709862"/>
            <a:ext cx="5600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6755" y="224134"/>
            <a:ext cx="113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Left </a:t>
            </a:r>
            <a:r>
              <a:rPr lang="en-US" sz="1200" dirty="0" err="1" smtClean="0"/>
              <a:t>Humerus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(Anterior View)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6561" y="1200150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623410"/>
            <a:ext cx="571500" cy="571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0600" y="5943600"/>
            <a:ext cx="1143000" cy="19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78208" y="6000749"/>
            <a:ext cx="12954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30608" y="5695949"/>
            <a:ext cx="1143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43514" y="2790823"/>
            <a:ext cx="5686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477126" y="181270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Right </a:t>
            </a:r>
            <a:r>
              <a:rPr lang="en-US" sz="1200" dirty="0" err="1" smtClean="0"/>
              <a:t>Humerus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(Posterior View)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6553200" y="5105400"/>
            <a:ext cx="1600200" cy="656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70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550"/>
            <a:ext cx="3676650" cy="588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543050" y="1752600"/>
            <a:ext cx="2724150" cy="4283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571902" y="2180948"/>
            <a:ext cx="2695298" cy="4424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67100" y="2623351"/>
            <a:ext cx="8001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286000" y="2895600"/>
            <a:ext cx="19812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90800" y="3657600"/>
            <a:ext cx="16764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2929" y="152400"/>
            <a:ext cx="38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Muscles that move the Pectoral Girdle and Arm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917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Muscles that move the Forearm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823963" cy="417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26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491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9245" y="29441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4258" y="32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4258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147</Words>
  <Application>Microsoft Office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Okihiro</dc:creator>
  <cp:lastModifiedBy>Alexandra Okihiro</cp:lastModifiedBy>
  <cp:revision>5</cp:revision>
  <dcterms:created xsi:type="dcterms:W3CDTF">2012-05-11T22:06:47Z</dcterms:created>
  <dcterms:modified xsi:type="dcterms:W3CDTF">2012-05-11T22:48:14Z</dcterms:modified>
</cp:coreProperties>
</file>