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5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6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3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8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7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0BD8-6AAB-4ADC-9AAF-5503374BEB6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ED81-F42D-4D35-BFC4-A9552B79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54" y="126051"/>
            <a:ext cx="334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Pelvic Girdle and Lower Limb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289" y="1609859"/>
            <a:ext cx="4876800" cy="34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160020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Ilium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 rot="18450277">
            <a:off x="4978871" y="5072470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Ischium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547731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Pubis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213360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00600" y="990600"/>
            <a:ext cx="25146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38400" y="25908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438400" y="33528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403860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25689" y="4701619"/>
            <a:ext cx="268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4563120"/>
            <a:ext cx="1394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Obturator</a:t>
            </a:r>
            <a:r>
              <a:rPr lang="en-US" sz="1200" dirty="0" smtClean="0"/>
              <a:t> Foramen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277100" y="390010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Ischial</a:t>
            </a:r>
            <a:r>
              <a:rPr lang="en-US" sz="1200" dirty="0" smtClean="0"/>
              <a:t> Spine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326923" y="1995100"/>
            <a:ext cx="1104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Sacroiliac Joint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241913" y="852100"/>
            <a:ext cx="78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Iliac Crest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30421" y="2452300"/>
            <a:ext cx="193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Anterior Superior Iliac Spine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05791" y="3214300"/>
            <a:ext cx="1859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Anterior Inferior Iliac Spine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53689" y="6326832"/>
            <a:ext cx="2003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BIOL 203 – Summer 2012</a:t>
            </a:r>
          </a:p>
          <a:p>
            <a:r>
              <a:rPr lang="en-US" sz="1200" dirty="0"/>
              <a:t>Instructor: Alexandra </a:t>
            </a:r>
            <a:r>
              <a:rPr lang="en-US" sz="1200" dirty="0" err="1"/>
              <a:t>Okihiro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028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8959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14800" y="1676400"/>
            <a:ext cx="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1676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2895600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38400" y="3300412"/>
            <a:ext cx="1676400" cy="661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19400" y="4648200"/>
            <a:ext cx="5334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4648200"/>
            <a:ext cx="6096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4343400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</p:cNvCxnSpPr>
          <p:nvPr/>
        </p:nvCxnSpPr>
        <p:spPr>
          <a:xfrm>
            <a:off x="4114800" y="3631406"/>
            <a:ext cx="2390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4991100"/>
            <a:ext cx="28478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7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19262" y="2528933"/>
            <a:ext cx="57816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8800" y="762000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800" y="990600"/>
            <a:ext cx="11430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1752600"/>
            <a:ext cx="114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1066800"/>
            <a:ext cx="1676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6172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6033032"/>
            <a:ext cx="0" cy="381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" y="6425057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54102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" y="54102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00200" y="57150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0037" y="2678743"/>
            <a:ext cx="5848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5486400" y="32766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393" y="6448530"/>
            <a:ext cx="847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Anterior 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6258756" y="6433141"/>
            <a:ext cx="863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Posterior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6103" y="135538"/>
            <a:ext cx="12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 Femur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84049" y="197971"/>
            <a:ext cx="110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 Femur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4467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95400" y="2819400"/>
            <a:ext cx="54673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524000" y="1524000"/>
            <a:ext cx="1143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66800" y="5334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76400" y="6858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61722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00200" y="3505200"/>
            <a:ext cx="1143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66800" y="457200"/>
            <a:ext cx="1600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685800"/>
            <a:ext cx="99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940" y="118645"/>
            <a:ext cx="967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 Tibia</a:t>
            </a:r>
            <a:endParaRPr lang="en-US" sz="16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7788" y="2995612"/>
            <a:ext cx="5657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629400" y="9906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05600" y="6172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53400" y="19235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Fibula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236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[Note: The head of the fibula also has a structure that looks like the lateral malleolus.]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210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1963" y="1859679"/>
            <a:ext cx="60769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86400" y="1219200"/>
            <a:ext cx="281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86400" y="1905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2223" y="1776585"/>
            <a:ext cx="5991568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416438" y="2819400"/>
            <a:ext cx="22797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33562" y="2819400"/>
            <a:ext cx="24138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3455116"/>
            <a:ext cx="281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42672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961" y="47309"/>
            <a:ext cx="318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Movement of the foot and toes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733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3362" y="1452562"/>
            <a:ext cx="48387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38400" y="3733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47244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9700" y="5105400"/>
            <a:ext cx="3086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29718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1905000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9906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145448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Ilium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 rot="18714615">
            <a:off x="1206994" y="4564680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Ischium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19400" y="4416623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Pubis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69378" y="852100"/>
            <a:ext cx="78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Iliac Crest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53842" y="1766500"/>
            <a:ext cx="193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Anterior Superior Iliac Spine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469378" y="2833300"/>
            <a:ext cx="1859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Anterior Inferior Iliac Spine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80484" y="3595300"/>
            <a:ext cx="938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Acetabulum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38400" y="4724400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3842" y="4580068"/>
            <a:ext cx="1394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Obturator</a:t>
            </a:r>
            <a:r>
              <a:rPr lang="en-US" sz="1200" dirty="0" smtClean="0"/>
              <a:t> Foramen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463988" y="4966901"/>
            <a:ext cx="126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Ischial</a:t>
            </a:r>
            <a:r>
              <a:rPr lang="en-US" sz="1200" dirty="0" smtClean="0"/>
              <a:t> Tuberosity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054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8959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114800" y="1676400"/>
            <a:ext cx="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1676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2800" y="2895600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38400" y="3300412"/>
            <a:ext cx="1676400" cy="661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819400" y="4648200"/>
            <a:ext cx="5334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4648200"/>
            <a:ext cx="6096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2800" y="4343400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53200" y="1537900"/>
            <a:ext cx="1104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Sacroiliac Joint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275710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Sacrum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05430" y="4204900"/>
            <a:ext cx="1199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Symphysis</a:t>
            </a:r>
            <a:r>
              <a:rPr lang="en-US" sz="1200" dirty="0" smtClean="0"/>
              <a:t> Pubis</a:t>
            </a:r>
            <a:endParaRPr lang="en-US" sz="1200" dirty="0"/>
          </a:p>
        </p:txBody>
      </p:sp>
      <p:cxnSp>
        <p:nvCxnSpPr>
          <p:cNvPr id="3072" name="Straight Connector 3071"/>
          <p:cNvCxnSpPr>
            <a:stCxn id="14" idx="6"/>
          </p:cNvCxnSpPr>
          <p:nvPr/>
        </p:nvCxnSpPr>
        <p:spPr>
          <a:xfrm>
            <a:off x="4114800" y="3631406"/>
            <a:ext cx="2390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Straight Connector 3074"/>
          <p:cNvCxnSpPr/>
          <p:nvPr/>
        </p:nvCxnSpPr>
        <p:spPr>
          <a:xfrm>
            <a:off x="3657600" y="4991100"/>
            <a:ext cx="28478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3075"/>
          <p:cNvSpPr txBox="1"/>
          <p:nvPr/>
        </p:nvSpPr>
        <p:spPr>
          <a:xfrm>
            <a:off x="6496465" y="3492906"/>
            <a:ext cx="860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Pelvic Inlet</a:t>
            </a:r>
            <a:endParaRPr lang="en-US" sz="1200" dirty="0"/>
          </a:p>
        </p:txBody>
      </p:sp>
      <p:sp>
        <p:nvSpPr>
          <p:cNvPr id="3077" name="TextBox 3076"/>
          <p:cNvSpPr txBox="1"/>
          <p:nvPr/>
        </p:nvSpPr>
        <p:spPr>
          <a:xfrm>
            <a:off x="6496465" y="48526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Subpubic</a:t>
            </a:r>
            <a:r>
              <a:rPr lang="en-US" sz="1200" dirty="0" smtClean="0"/>
              <a:t> Angle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919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19262" y="2528933"/>
            <a:ext cx="57816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8800" y="762000"/>
            <a:ext cx="76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990600"/>
            <a:ext cx="11430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1752600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1066800"/>
            <a:ext cx="167640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95400" y="6172200"/>
            <a:ext cx="1219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6033032"/>
            <a:ext cx="0" cy="381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6425057"/>
            <a:ext cx="175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0" y="5715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9600" y="5410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5410200"/>
            <a:ext cx="19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9600" y="54102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00200" y="5715000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79703" y="599554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Head</a:t>
            </a:r>
            <a:endParaRPr lang="en-US" dirty="0"/>
          </a:p>
        </p:txBody>
      </p:sp>
      <p:sp>
        <p:nvSpPr>
          <p:cNvPr id="4096" name="TextBox 4095"/>
          <p:cNvSpPr txBox="1"/>
          <p:nvPr/>
        </p:nvSpPr>
        <p:spPr>
          <a:xfrm>
            <a:off x="2579703" y="928300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Neck</a:t>
            </a:r>
            <a:endParaRPr lang="en-US" dirty="0"/>
          </a:p>
        </p:txBody>
      </p:sp>
      <p:sp>
        <p:nvSpPr>
          <p:cNvPr id="4097" name="TextBox 4096"/>
          <p:cNvSpPr txBox="1"/>
          <p:nvPr/>
        </p:nvSpPr>
        <p:spPr>
          <a:xfrm>
            <a:off x="2546412" y="1309300"/>
            <a:ext cx="1373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Greater Trochanter</a:t>
            </a:r>
            <a:endParaRPr lang="en-US" sz="1200" dirty="0"/>
          </a:p>
        </p:txBody>
      </p:sp>
      <p:sp>
        <p:nvSpPr>
          <p:cNvPr id="4099" name="TextBox 4098"/>
          <p:cNvSpPr txBox="1"/>
          <p:nvPr/>
        </p:nvSpPr>
        <p:spPr>
          <a:xfrm>
            <a:off x="2565647" y="1616203"/>
            <a:ext cx="1288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Lesser Trochanter</a:t>
            </a:r>
            <a:endParaRPr lang="en-US" sz="1200" dirty="0"/>
          </a:p>
        </p:txBody>
      </p:sp>
      <p:sp>
        <p:nvSpPr>
          <p:cNvPr id="4100" name="TextBox 4099"/>
          <p:cNvSpPr txBox="1"/>
          <p:nvPr/>
        </p:nvSpPr>
        <p:spPr>
          <a:xfrm>
            <a:off x="2502160" y="5271700"/>
            <a:ext cx="13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Epicondyle</a:t>
            </a:r>
            <a:endParaRPr lang="en-US" sz="1200" dirty="0"/>
          </a:p>
        </p:txBody>
      </p:sp>
      <p:sp>
        <p:nvSpPr>
          <p:cNvPr id="4101" name="Rectangle 4100"/>
          <p:cNvSpPr/>
          <p:nvPr/>
        </p:nvSpPr>
        <p:spPr>
          <a:xfrm>
            <a:off x="2496645" y="5576500"/>
            <a:ext cx="1331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Medial Epicondyle</a:t>
            </a:r>
            <a:endParaRPr lang="en-US" sz="1200" dirty="0"/>
          </a:p>
        </p:txBody>
      </p:sp>
      <p:sp>
        <p:nvSpPr>
          <p:cNvPr id="4102" name="Rectangle 4101"/>
          <p:cNvSpPr/>
          <p:nvPr/>
        </p:nvSpPr>
        <p:spPr>
          <a:xfrm>
            <a:off x="2471492" y="6310031"/>
            <a:ext cx="1146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Lateral Condyle</a:t>
            </a:r>
            <a:endParaRPr lang="en-US" sz="1200" dirty="0"/>
          </a:p>
        </p:txBody>
      </p:sp>
      <p:sp>
        <p:nvSpPr>
          <p:cNvPr id="4103" name="Rectangle 4102"/>
          <p:cNvSpPr/>
          <p:nvPr/>
        </p:nvSpPr>
        <p:spPr>
          <a:xfrm>
            <a:off x="2487515" y="6033032"/>
            <a:ext cx="1157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Medial Condyle</a:t>
            </a:r>
            <a:endParaRPr lang="en-US" sz="1200" dirty="0"/>
          </a:p>
        </p:txBody>
      </p:sp>
      <p:pic>
        <p:nvPicPr>
          <p:cNvPr id="4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0037" y="2678743"/>
            <a:ext cx="5848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10" name="Straight Connector 4109"/>
          <p:cNvCxnSpPr/>
          <p:nvPr/>
        </p:nvCxnSpPr>
        <p:spPr>
          <a:xfrm flipH="1">
            <a:off x="5486400" y="32766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4110"/>
          <p:cNvSpPr txBox="1"/>
          <p:nvPr/>
        </p:nvSpPr>
        <p:spPr>
          <a:xfrm>
            <a:off x="4506598" y="3142694"/>
            <a:ext cx="981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Linea </a:t>
            </a:r>
            <a:r>
              <a:rPr lang="en-US" sz="1200" dirty="0" err="1" smtClean="0"/>
              <a:t>Aspera</a:t>
            </a:r>
            <a:endParaRPr lang="en-US" sz="1200" dirty="0"/>
          </a:p>
        </p:txBody>
      </p:sp>
      <p:sp>
        <p:nvSpPr>
          <p:cNvPr id="4113" name="TextBox 4112"/>
          <p:cNvSpPr txBox="1"/>
          <p:nvPr/>
        </p:nvSpPr>
        <p:spPr>
          <a:xfrm>
            <a:off x="254393" y="6448530"/>
            <a:ext cx="847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Anterior </a:t>
            </a:r>
            <a:endParaRPr lang="en-US" sz="1400" b="1" dirty="0"/>
          </a:p>
        </p:txBody>
      </p:sp>
      <p:sp>
        <p:nvSpPr>
          <p:cNvPr id="4115" name="Rectangle 4114"/>
          <p:cNvSpPr/>
          <p:nvPr/>
        </p:nvSpPr>
        <p:spPr>
          <a:xfrm>
            <a:off x="6258756" y="6433141"/>
            <a:ext cx="863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Posterior</a:t>
            </a:r>
            <a:endParaRPr lang="en-US" sz="1400" b="1" dirty="0"/>
          </a:p>
        </p:txBody>
      </p:sp>
      <p:sp>
        <p:nvSpPr>
          <p:cNvPr id="4116" name="TextBox 4115"/>
          <p:cNvSpPr txBox="1"/>
          <p:nvPr/>
        </p:nvSpPr>
        <p:spPr>
          <a:xfrm>
            <a:off x="496103" y="135538"/>
            <a:ext cx="12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 Femur</a:t>
            </a:r>
            <a:endParaRPr lang="en-US" sz="1600" b="1" dirty="0"/>
          </a:p>
        </p:txBody>
      </p:sp>
      <p:sp>
        <p:nvSpPr>
          <p:cNvPr id="4117" name="TextBox 4116"/>
          <p:cNvSpPr txBox="1"/>
          <p:nvPr/>
        </p:nvSpPr>
        <p:spPr>
          <a:xfrm>
            <a:off x="6384049" y="197971"/>
            <a:ext cx="110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 Femur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8639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95400" y="2819400"/>
            <a:ext cx="54673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524000" y="1524000"/>
            <a:ext cx="11430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5334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6858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61722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00200" y="3505200"/>
            <a:ext cx="1143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66800" y="457200"/>
            <a:ext cx="1600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00" y="6858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3200" y="6028551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Medial Malleolus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3366700"/>
            <a:ext cx="152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Tibial</a:t>
            </a:r>
            <a:r>
              <a:rPr lang="en-US" sz="1200" dirty="0" smtClean="0"/>
              <a:t> (Anterior) Crest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1461700"/>
            <a:ext cx="120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Tibial</a:t>
            </a:r>
            <a:r>
              <a:rPr lang="en-US" sz="1200" dirty="0" smtClean="0"/>
              <a:t> Tuberosity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9973" y="547300"/>
            <a:ext cx="1146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Condyle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17465" y="318700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Medial Condyle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75940" y="118645"/>
            <a:ext cx="967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 Tibia</a:t>
            </a:r>
            <a:endParaRPr lang="en-US" sz="1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7788" y="2995612"/>
            <a:ext cx="5657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6629400" y="9906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6172200"/>
            <a:ext cx="1219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71727" y="852100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Head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6028550"/>
            <a:ext cx="1252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Malleolus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153400" y="19235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Fibula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236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[Note: The head of the fibula also has a structure that looks like the lateral malleolus.]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894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8939" y="2380093"/>
            <a:ext cx="46863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392089" y="5443489"/>
            <a:ext cx="17002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3102" y="4681489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5502" y="2776489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5502" y="1938289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5502" y="1557289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667000" y="3124200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67000" y="2438400"/>
            <a:ext cx="1219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667000" y="2209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667000" y="1809121"/>
            <a:ext cx="1219200" cy="248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2302" y="5304989"/>
            <a:ext cx="81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Calcaneus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00161" y="4542989"/>
            <a:ext cx="498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Talus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4631398"/>
            <a:ext cx="176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Tarsals (There are 7 total)</a:t>
            </a:r>
            <a:endParaRPr lang="en-US" sz="1200" dirty="0"/>
          </a:p>
        </p:txBody>
      </p:sp>
      <p:sp>
        <p:nvSpPr>
          <p:cNvPr id="28" name="Right Brace 27"/>
          <p:cNvSpPr/>
          <p:nvPr/>
        </p:nvSpPr>
        <p:spPr>
          <a:xfrm rot="10800000">
            <a:off x="3581400" y="3940792"/>
            <a:ext cx="457200" cy="16582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1"/>
            <a:endCxn id="27" idx="3"/>
          </p:cNvCxnSpPr>
          <p:nvPr/>
        </p:nvCxnSpPr>
        <p:spPr>
          <a:xfrm flipH="1">
            <a:off x="3138750" y="4769898"/>
            <a:ext cx="442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59541" y="2637989"/>
            <a:ext cx="971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Metatarsal 1</a:t>
            </a:r>
            <a:endParaRPr lang="en-US" sz="1200" dirty="0"/>
          </a:p>
        </p:txBody>
      </p:sp>
      <p:sp>
        <p:nvSpPr>
          <p:cNvPr id="6144" name="Rectangle 6143"/>
          <p:cNvSpPr/>
          <p:nvPr/>
        </p:nvSpPr>
        <p:spPr>
          <a:xfrm>
            <a:off x="1695837" y="2983750"/>
            <a:ext cx="971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Metatarsal 5</a:t>
            </a:r>
            <a:endParaRPr lang="en-US" sz="1200" dirty="0"/>
          </a:p>
        </p:txBody>
      </p:sp>
      <p:sp>
        <p:nvSpPr>
          <p:cNvPr id="6145" name="TextBox 6144"/>
          <p:cNvSpPr txBox="1"/>
          <p:nvPr/>
        </p:nvSpPr>
        <p:spPr>
          <a:xfrm>
            <a:off x="6059541" y="1418789"/>
            <a:ext cx="2167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Distal Phalanx of </a:t>
            </a:r>
            <a:r>
              <a:rPr lang="en-US" sz="1200" dirty="0" smtClean="0"/>
              <a:t>Hallux </a:t>
            </a:r>
            <a:r>
              <a:rPr lang="en-US" sz="1200" dirty="0" smtClean="0"/>
              <a:t>(Digit 1)</a:t>
            </a:r>
            <a:endParaRPr lang="en-US" sz="1200" dirty="0"/>
          </a:p>
        </p:txBody>
      </p:sp>
      <p:sp>
        <p:nvSpPr>
          <p:cNvPr id="6147" name="Rectangle 6146"/>
          <p:cNvSpPr/>
          <p:nvPr/>
        </p:nvSpPr>
        <p:spPr>
          <a:xfrm>
            <a:off x="6075077" y="1809121"/>
            <a:ext cx="2364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Proximal Phalanx of </a:t>
            </a:r>
            <a:r>
              <a:rPr lang="en-US" sz="1200" dirty="0" smtClean="0"/>
              <a:t>Hallux(Digit </a:t>
            </a:r>
            <a:r>
              <a:rPr lang="en-US" sz="1200" dirty="0" smtClean="0"/>
              <a:t>1)</a:t>
            </a:r>
            <a:endParaRPr lang="en-US" sz="1200" dirty="0"/>
          </a:p>
        </p:txBody>
      </p:sp>
      <p:sp>
        <p:nvSpPr>
          <p:cNvPr id="6148" name="Rectangle 6147"/>
          <p:cNvSpPr/>
          <p:nvPr/>
        </p:nvSpPr>
        <p:spPr>
          <a:xfrm>
            <a:off x="1024125" y="1661290"/>
            <a:ext cx="1657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Distal Phalanx of Digit 5</a:t>
            </a:r>
            <a:endParaRPr lang="en-US" sz="1200" dirty="0"/>
          </a:p>
        </p:txBody>
      </p:sp>
      <p:sp>
        <p:nvSpPr>
          <p:cNvPr id="6150" name="Rectangle 6149"/>
          <p:cNvSpPr/>
          <p:nvPr/>
        </p:nvSpPr>
        <p:spPr>
          <a:xfrm>
            <a:off x="939026" y="2057400"/>
            <a:ext cx="1749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Middle Phalanx of Digit 5</a:t>
            </a:r>
            <a:endParaRPr lang="en-US" sz="1200" dirty="0"/>
          </a:p>
        </p:txBody>
      </p:sp>
      <p:sp>
        <p:nvSpPr>
          <p:cNvPr id="6152" name="Rectangle 6151"/>
          <p:cNvSpPr/>
          <p:nvPr/>
        </p:nvSpPr>
        <p:spPr>
          <a:xfrm>
            <a:off x="833934" y="2376100"/>
            <a:ext cx="1854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Proximal Phalanx of Digit 5</a:t>
            </a:r>
            <a:endParaRPr lang="en-US" sz="1200" dirty="0"/>
          </a:p>
        </p:txBody>
      </p:sp>
      <p:sp>
        <p:nvSpPr>
          <p:cNvPr id="6153" name="TextBox 6152"/>
          <p:cNvSpPr txBox="1"/>
          <p:nvPr/>
        </p:nvSpPr>
        <p:spPr>
          <a:xfrm>
            <a:off x="533400" y="304800"/>
            <a:ext cx="103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</a:t>
            </a:r>
            <a:r>
              <a:rPr lang="en-US" b="1" dirty="0" smtClean="0"/>
              <a:t> </a:t>
            </a:r>
            <a:r>
              <a:rPr lang="en-US" b="1" dirty="0" smtClean="0"/>
              <a:t>Foot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196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1963" y="1859679"/>
            <a:ext cx="60769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486400" y="1219200"/>
            <a:ext cx="281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1905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2223" y="1776585"/>
            <a:ext cx="5991568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>
            <a:endCxn id="27" idx="3"/>
          </p:cNvCxnSpPr>
          <p:nvPr/>
        </p:nvCxnSpPr>
        <p:spPr>
          <a:xfrm flipH="1">
            <a:off x="5416438" y="2819400"/>
            <a:ext cx="22797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7" idx="1"/>
          </p:cNvCxnSpPr>
          <p:nvPr/>
        </p:nvCxnSpPr>
        <p:spPr>
          <a:xfrm flipH="1">
            <a:off x="1833562" y="2819400"/>
            <a:ext cx="24138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95400" y="3455116"/>
            <a:ext cx="281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" y="42672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60847" y="1080700"/>
            <a:ext cx="1243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Peroneus </a:t>
            </a:r>
            <a:r>
              <a:rPr lang="en-US" sz="1200" dirty="0" err="1" smtClean="0"/>
              <a:t>Longus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095763" y="1766500"/>
            <a:ext cx="13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Extensor </a:t>
            </a:r>
            <a:r>
              <a:rPr lang="en-US" sz="1200" dirty="0" err="1" smtClean="0"/>
              <a:t>Digitorum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247400" y="2680900"/>
            <a:ext cx="1169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Tibialis</a:t>
            </a:r>
            <a:r>
              <a:rPr lang="en-US" sz="1200" dirty="0" smtClean="0"/>
              <a:t> Anterior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3316616"/>
            <a:ext cx="1223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Flexor </a:t>
            </a:r>
            <a:r>
              <a:rPr lang="en-US" sz="1200" dirty="0" err="1" smtClean="0"/>
              <a:t>Digitorum</a:t>
            </a:r>
            <a:endParaRPr lang="en-US" sz="1200" dirty="0"/>
          </a:p>
        </p:txBody>
      </p:sp>
      <p:sp>
        <p:nvSpPr>
          <p:cNvPr id="7168" name="TextBox 7167"/>
          <p:cNvSpPr txBox="1"/>
          <p:nvPr/>
        </p:nvSpPr>
        <p:spPr>
          <a:xfrm>
            <a:off x="4146176" y="4128700"/>
            <a:ext cx="1121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Gastrocnemius</a:t>
            </a:r>
            <a:endParaRPr lang="en-US" sz="1200" dirty="0"/>
          </a:p>
        </p:txBody>
      </p:sp>
      <p:sp>
        <p:nvSpPr>
          <p:cNvPr id="7169" name="TextBox 7168"/>
          <p:cNvSpPr txBox="1"/>
          <p:nvPr/>
        </p:nvSpPr>
        <p:spPr>
          <a:xfrm>
            <a:off x="80961" y="71891"/>
            <a:ext cx="31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Movement of the foot and toes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229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6711" y="3244334"/>
            <a:ext cx="2810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Anterior Superior Iliac Spine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289" y="1609859"/>
            <a:ext cx="4876800" cy="34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160020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Ilium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 rot="18450277">
            <a:off x="4978871" y="5072470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Ischium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547731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Pubis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5000" y="213360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00600" y="990600"/>
            <a:ext cx="25146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38400" y="25908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438400" y="33528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403860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25689" y="4701619"/>
            <a:ext cx="268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8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3362" y="1452562"/>
            <a:ext cx="48387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38400" y="3733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38400" y="47244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9700" y="5105400"/>
            <a:ext cx="3086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29718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1905000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9906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0" y="145448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Ilium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 rot="18714615">
            <a:off x="1206994" y="4564680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Ischium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4416623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Pubis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38400" y="4724400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2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224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9</cp:revision>
  <dcterms:created xsi:type="dcterms:W3CDTF">2012-05-11T20:25:33Z</dcterms:created>
  <dcterms:modified xsi:type="dcterms:W3CDTF">2012-09-12T01:00:54Z</dcterms:modified>
</cp:coreProperties>
</file>