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7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7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5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62A7-6214-46CD-97DC-BA451AAEC5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1144-C693-42A9-A45F-0835BB0E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Bones of the limbs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06" y="521732"/>
            <a:ext cx="2396718" cy="84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28" y="1760426"/>
            <a:ext cx="235074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1506" y="1384176"/>
            <a:ext cx="654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Clavicle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53706" y="946666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73106" y="10834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03294" y="946666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Distal [lateral] end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99178" y="808166"/>
            <a:ext cx="155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Proximal [medial] end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7747" y="3589226"/>
            <a:ext cx="662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Scapula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092106" y="2836998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91628" y="2803876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6169" y="2688726"/>
            <a:ext cx="50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15089" y="2698499"/>
            <a:ext cx="422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968531"/>
            <a:ext cx="93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(Right) </a:t>
            </a:r>
            <a:r>
              <a:rPr lang="en-US" sz="1200" dirty="0" err="1" smtClean="0"/>
              <a:t>Coxa</a:t>
            </a:r>
            <a:endParaRPr lang="en-US" sz="12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2524" y="4643013"/>
            <a:ext cx="2498464" cy="170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9052" y="4632045"/>
            <a:ext cx="2656708" cy="156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ight Brace 16"/>
          <p:cNvSpPr/>
          <p:nvPr/>
        </p:nvSpPr>
        <p:spPr>
          <a:xfrm>
            <a:off x="4114800" y="4724400"/>
            <a:ext cx="360159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4191000" y="5638800"/>
            <a:ext cx="327493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4191001" y="6248400"/>
            <a:ext cx="28395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74959" y="5043100"/>
            <a:ext cx="81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Phalanges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72157" y="5805100"/>
            <a:ext cx="95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Metacarpals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456621" y="6300400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Carpals</a:t>
            </a:r>
            <a:endParaRPr lang="en-US" sz="12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9682" y="4736710"/>
            <a:ext cx="2906577" cy="114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ight Brace 36"/>
          <p:cNvSpPr/>
          <p:nvPr/>
        </p:nvSpPr>
        <p:spPr>
          <a:xfrm>
            <a:off x="7101448" y="3977992"/>
            <a:ext cx="360159" cy="5940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Brace 37"/>
          <p:cNvSpPr/>
          <p:nvPr/>
        </p:nvSpPr>
        <p:spPr>
          <a:xfrm>
            <a:off x="7117110" y="4562607"/>
            <a:ext cx="360159" cy="69519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>
            <a:off x="7128687" y="5257800"/>
            <a:ext cx="360159" cy="14861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60867" y="4136496"/>
            <a:ext cx="816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Phalanges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7410019" y="4771703"/>
            <a:ext cx="918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Metatarsals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461607" y="5862397"/>
            <a:ext cx="602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Tarsals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010400" y="152400"/>
            <a:ext cx="19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BIOL 203 – Summer 2012</a:t>
            </a:r>
          </a:p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368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6636" y="2507869"/>
            <a:ext cx="3295725" cy="78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8196" y="2420642"/>
            <a:ext cx="344791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9182" y="2391636"/>
            <a:ext cx="341727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7268" y="4667929"/>
            <a:ext cx="838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(Left) Ulna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8917" y="4667930"/>
            <a:ext cx="1121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(Left) </a:t>
            </a:r>
            <a:r>
              <a:rPr lang="en-US" sz="1200" dirty="0" err="1" smtClean="0"/>
              <a:t>Humerus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919379" y="4667930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Radius</a:t>
            </a:r>
            <a:endParaRPr lang="en-US" sz="12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6155" y="2190176"/>
            <a:ext cx="3619501" cy="109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8199" y="4654924"/>
            <a:ext cx="1035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(Right) Femur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74190" y="2285495"/>
            <a:ext cx="3630148" cy="8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6147895" y="465301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(Left) Tibia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3338" y="2382504"/>
            <a:ext cx="3671677" cy="7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89291" y="466793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Fibula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15954" y="457200"/>
            <a:ext cx="140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Proximal end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81254" y="5213052"/>
            <a:ext cx="1117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Distal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1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09600"/>
            <a:ext cx="2643270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286000" y="35814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48529" y="4191000"/>
            <a:ext cx="15470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72440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65600" y="3442899"/>
            <a:ext cx="638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Deltoid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23354" y="4052500"/>
            <a:ext cx="120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Pectoralis</a:t>
            </a:r>
            <a:r>
              <a:rPr lang="en-US" sz="1200" dirty="0" smtClean="0"/>
              <a:t> Major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65600" y="4570511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Sternum</a:t>
            </a:r>
            <a:endParaRPr lang="en-US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9004"/>
            <a:ext cx="3652803" cy="46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6629400" y="3200400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2438400"/>
            <a:ext cx="129540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83071" y="3061900"/>
            <a:ext cx="76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Trapezius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934201" y="4419600"/>
            <a:ext cx="106679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56687" y="4281100"/>
            <a:ext cx="118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Latissimus</a:t>
            </a:r>
            <a:r>
              <a:rPr lang="en-US" sz="1200" dirty="0" smtClean="0"/>
              <a:t> </a:t>
            </a:r>
            <a:r>
              <a:rPr lang="en-US" sz="1200" dirty="0" err="1" smtClean="0"/>
              <a:t>Dorsi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83879" y="76200"/>
            <a:ext cx="298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Muscles that Move the Limbs</a:t>
            </a:r>
          </a:p>
        </p:txBody>
      </p:sp>
    </p:spTree>
    <p:extLst>
      <p:ext uri="{BB962C8B-B14F-4D97-AF65-F5344CB8AC3E}">
        <p14:creationId xmlns:p14="http://schemas.microsoft.com/office/powerpoint/2010/main" val="200745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67497" y="2348497"/>
            <a:ext cx="6480472" cy="208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76400" y="22098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37338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990600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4191000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72739" y="3886200"/>
            <a:ext cx="1394261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43000" y="4191000"/>
            <a:ext cx="15240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52577" y="852100"/>
            <a:ext cx="638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Deltoid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42586" y="2071300"/>
            <a:ext cx="104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Biceps </a:t>
            </a:r>
            <a:r>
              <a:rPr lang="en-US" sz="1200" dirty="0" err="1" smtClean="0"/>
              <a:t>Brachii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9643" y="3595300"/>
            <a:ext cx="1098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Brachioradialis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29643" y="4052500"/>
            <a:ext cx="1854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Flexors of wrist and fingers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5483" y="2649915"/>
            <a:ext cx="6516953" cy="1521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3268259" y="990600"/>
            <a:ext cx="19895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90474" y="2209800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3886200"/>
            <a:ext cx="1027731" cy="3203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90474" y="4206536"/>
            <a:ext cx="776057" cy="365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28331" y="420653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66531" y="2071300"/>
            <a:ext cx="1080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Triceps </a:t>
            </a:r>
            <a:r>
              <a:rPr lang="en-US" sz="1200" dirty="0" err="1" smtClean="0"/>
              <a:t>Brachii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666531" y="4068036"/>
            <a:ext cx="202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Extensors of wrist and fingers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908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14097" y="2402355"/>
            <a:ext cx="6696074" cy="19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447800" y="10668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8200" y="1066800"/>
            <a:ext cx="16764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7396" y="1600200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7396" y="2514600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81200" y="1981200"/>
            <a:ext cx="624396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4495800"/>
            <a:ext cx="17673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632" y="928300"/>
            <a:ext cx="13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Adductors of thigh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72431" y="1461700"/>
            <a:ext cx="742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Sartorius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84268" y="2376100"/>
            <a:ext cx="1854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Quadriceps </a:t>
            </a:r>
            <a:r>
              <a:rPr lang="en-US" sz="1200" dirty="0" err="1" smtClean="0"/>
              <a:t>Femoris</a:t>
            </a:r>
            <a:r>
              <a:rPr lang="en-US" sz="1200" dirty="0" smtClean="0"/>
              <a:t> Group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63501" y="4357300"/>
            <a:ext cx="1121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Gastrocnemius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92693" y="2527177"/>
            <a:ext cx="1421907" cy="5970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79408" y="2985700"/>
            <a:ext cx="1315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Hamstrings Group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02798" y="5029200"/>
            <a:ext cx="12607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2569" y="4888052"/>
            <a:ext cx="1169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Tibialis</a:t>
            </a:r>
            <a:r>
              <a:rPr lang="en-US" sz="1200" dirty="0" smtClean="0"/>
              <a:t> Anterior</a:t>
            </a:r>
            <a:endParaRPr lang="en-US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928"/>
            <a:ext cx="4270163" cy="41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6096000" y="3581400"/>
            <a:ext cx="0" cy="1219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96200" y="2653099"/>
            <a:ext cx="0" cy="2147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48300" y="4800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Gluteus Maximus</a:t>
            </a:r>
            <a:endParaRPr lang="en-US" sz="1200" dirty="0"/>
          </a:p>
        </p:txBody>
      </p:sp>
      <p:sp>
        <p:nvSpPr>
          <p:cNvPr id="5120" name="Rectangle 5119"/>
          <p:cNvSpPr/>
          <p:nvPr/>
        </p:nvSpPr>
        <p:spPr>
          <a:xfrm>
            <a:off x="7113380" y="4788620"/>
            <a:ext cx="1165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Gluteus </a:t>
            </a:r>
            <a:r>
              <a:rPr lang="en-US" sz="1200" dirty="0" err="1" smtClean="0"/>
              <a:t>Medius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83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09600"/>
            <a:ext cx="2643270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86000" y="35814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48529" y="4191000"/>
            <a:ext cx="15470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472440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9004"/>
            <a:ext cx="3652803" cy="46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629400" y="3200400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2438400"/>
            <a:ext cx="129540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79" y="76200"/>
            <a:ext cx="298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Muscles that Move the Limbs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34201" y="4419600"/>
            <a:ext cx="106679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7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67497" y="2348497"/>
            <a:ext cx="6480472" cy="208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76400" y="2209800"/>
            <a:ext cx="99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3733800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9906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4191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72739" y="3886200"/>
            <a:ext cx="1394261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3000" y="4191000"/>
            <a:ext cx="15240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5483" y="2649915"/>
            <a:ext cx="6516953" cy="15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268259" y="990600"/>
            <a:ext cx="19895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90474" y="22098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3886200"/>
            <a:ext cx="1027731" cy="320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90474" y="4206536"/>
            <a:ext cx="776057" cy="365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28331" y="4206535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51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14097" y="2402355"/>
            <a:ext cx="6696074" cy="19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447800" y="1066800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38200" y="1066800"/>
            <a:ext cx="16764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67396" y="16002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7396" y="251460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1981200"/>
            <a:ext cx="624396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4495800"/>
            <a:ext cx="1767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92693" y="2527177"/>
            <a:ext cx="1421907" cy="597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02798" y="5029200"/>
            <a:ext cx="12607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928"/>
            <a:ext cx="4270163" cy="41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096000" y="3581400"/>
            <a:ext cx="0" cy="1219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2653099"/>
            <a:ext cx="0" cy="2147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6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108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8</cp:revision>
  <dcterms:created xsi:type="dcterms:W3CDTF">2012-05-11T19:26:33Z</dcterms:created>
  <dcterms:modified xsi:type="dcterms:W3CDTF">2012-05-11T22:31:04Z</dcterms:modified>
</cp:coreProperties>
</file>