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03" r:id="rId2"/>
    <p:sldId id="314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3" autoAdjust="0"/>
    <p:restoredTop sz="61988" autoAdjust="0"/>
  </p:normalViewPr>
  <p:slideViewPr>
    <p:cSldViewPr>
      <p:cViewPr varScale="1">
        <p:scale>
          <a:sx n="71" d="100"/>
          <a:sy n="71" d="100"/>
        </p:scale>
        <p:origin x="25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2418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Saha - Purdue University Fort Wayne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Saha </a:t>
            </a:r>
            <a:r>
              <a:rPr lang="en-US"/>
              <a:t>- </a:t>
            </a:r>
            <a:r>
              <a:rPr lang="en-US" smtClean="0"/>
              <a:t>Purdue University Fort Wayne</a:t>
            </a: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1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00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70625"/>
            <a:ext cx="1031421" cy="51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.memphis.edu/4155/Powerpoints/17%20-%20Curling%20Stresses%20in%20Concrete%20Slab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1494478"/>
          </a:xfrm>
        </p:spPr>
        <p:txBody>
          <a:bodyPr/>
          <a:lstStyle/>
          <a:p>
            <a:r>
              <a:rPr lang="en-US" sz="4400" dirty="0"/>
              <a:t>CE 34500 – Transportation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5181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99"/>
                </a:solidFill>
              </a:rPr>
              <a:t>Chapter </a:t>
            </a:r>
            <a:r>
              <a:rPr lang="en-US" sz="2800" b="1" dirty="0" smtClean="0">
                <a:solidFill>
                  <a:srgbClr val="000099"/>
                </a:solidFill>
              </a:rPr>
              <a:t>20: </a:t>
            </a:r>
            <a:r>
              <a:rPr lang="en-US" sz="2800" dirty="0" smtClean="0"/>
              <a:t>Design of Rigid </a:t>
            </a:r>
            <a:r>
              <a:rPr lang="en-US" sz="2800" dirty="0" smtClean="0"/>
              <a:t>Pavements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6" name="Picture 2" descr="Image result for traffic and highway engineering garber and hoel">
            <a:extLst>
              <a:ext uri="{FF2B5EF4-FFF2-40B4-BE49-F238E27FC236}">
                <a16:creationId xmlns:a16="http://schemas.microsoft.com/office/drawing/2014/main" id="{55784221-127E-43B5-B35F-FF0D11103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135" y="1854285"/>
            <a:ext cx="3290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405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Temperature Curling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90" y="2020888"/>
            <a:ext cx="7000875" cy="38195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968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Moisture </a:t>
            </a:r>
            <a:r>
              <a:rPr lang="en-US" dirty="0" err="1" smtClean="0"/>
              <a:t>Wraping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73262"/>
            <a:ext cx="701992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037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Deflection of a Beam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800" y="1981200"/>
            <a:ext cx="6629400" cy="23619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80328" y="4501892"/>
                <a:ext cx="5410200" cy="10691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12 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𝐸𝐼</m:t>
                          </m:r>
                        </m:den>
                      </m:f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328" y="4501892"/>
                <a:ext cx="5410200" cy="10691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39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Homework posted due April 27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 lecture day after tomorrow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Exam review on next week Monday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Discussion on course project description – recorded on live?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06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Stresses in Rigid Pavements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</a:rPr>
              <a:t>Stress develops from several factors:</a:t>
            </a:r>
          </a:p>
          <a:p>
            <a:pPr marL="91440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</a:rPr>
              <a:t>Traffic wheel loads, expansion/contraction, yielding of subbase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</a:rPr>
              <a:t>Stress form complex system: Simplifying assumptions</a:t>
            </a:r>
          </a:p>
          <a:p>
            <a:pPr marL="91440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</a:rPr>
              <a:t>Concrete pavement slabs are considered unreinforced beams</a:t>
            </a:r>
          </a:p>
          <a:p>
            <a:pPr marL="91440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</a:rPr>
              <a:t>Combination of flexural and direct tensile stresses will result in transverse and longitudinal cracks</a:t>
            </a:r>
          </a:p>
          <a:p>
            <a:pPr marL="91440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</a:rPr>
              <a:t>Supporting subbase acts as an elastic material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77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Major Distress Conditions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15" y="1547697"/>
            <a:ext cx="8582025" cy="39528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526117" y="5566661"/>
            <a:ext cx="89047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Source: http</a:t>
            </a:r>
            <a:r>
              <a:rPr lang="en-US" sz="1600" dirty="0">
                <a:hlinkClick r:id="rId3"/>
              </a:rPr>
              <a:t>://www.ce.memphis.edu/4155/Powerpoints/17%20-%20Curling%20Stresses%20in%20Concrete%20Slabs.pdf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3051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Major Distress Conditions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Cracking </a:t>
            </a:r>
            <a:endParaRPr lang="en-US" dirty="0" smtClean="0"/>
          </a:p>
          <a:p>
            <a:pPr lvl="1" algn="l"/>
            <a:r>
              <a:rPr lang="en-US" dirty="0" smtClean="0"/>
              <a:t>– Bottom-up </a:t>
            </a:r>
            <a:r>
              <a:rPr lang="en-US" dirty="0"/>
              <a:t>transverse cracks </a:t>
            </a:r>
            <a:endParaRPr lang="en-US" dirty="0" smtClean="0"/>
          </a:p>
          <a:p>
            <a:pPr lvl="1" algn="l"/>
            <a:r>
              <a:rPr lang="en-US" dirty="0" smtClean="0"/>
              <a:t>– </a:t>
            </a:r>
            <a:r>
              <a:rPr lang="en-US" dirty="0"/>
              <a:t>Top-down transverse cracks </a:t>
            </a:r>
            <a:endParaRPr lang="en-US" dirty="0" smtClean="0"/>
          </a:p>
          <a:p>
            <a:pPr lvl="1" algn="l"/>
            <a:r>
              <a:rPr lang="en-US" dirty="0" smtClean="0"/>
              <a:t>– </a:t>
            </a:r>
            <a:r>
              <a:rPr lang="en-US" dirty="0"/>
              <a:t>Longitudinal cracks </a:t>
            </a:r>
            <a:endParaRPr lang="en-US" dirty="0" smtClean="0"/>
          </a:p>
          <a:p>
            <a:pPr lvl="1" algn="l"/>
            <a:r>
              <a:rPr lang="en-US" dirty="0" smtClean="0"/>
              <a:t>– </a:t>
            </a:r>
            <a:r>
              <a:rPr lang="en-US" dirty="0"/>
              <a:t>Corner breaks </a:t>
            </a:r>
            <a:endParaRPr lang="en-US" dirty="0" smtClean="0"/>
          </a:p>
          <a:p>
            <a:pPr lvl="1" algn="l"/>
            <a:r>
              <a:rPr lang="en-US" dirty="0" smtClean="0"/>
              <a:t>– </a:t>
            </a:r>
            <a:r>
              <a:rPr lang="en-US" dirty="0" err="1"/>
              <a:t>Punchouts</a:t>
            </a:r>
            <a:r>
              <a:rPr lang="en-US" dirty="0"/>
              <a:t> (CRCP)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Joint </a:t>
            </a:r>
            <a:r>
              <a:rPr lang="en-US" dirty="0"/>
              <a:t>Faulting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Pumping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90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Sources of Stress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• Wheel Loads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Curing Shrinkage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Thermal Contraction/Expansion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Thermal Curling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Moisture Warping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87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 Considerations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• </a:t>
            </a:r>
            <a:r>
              <a:rPr lang="en-US" dirty="0" smtClean="0"/>
              <a:t>Slab </a:t>
            </a:r>
            <a:r>
              <a:rPr lang="en-US" dirty="0"/>
              <a:t>Thickness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Base Type and Thickness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Drainage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Joint Spacing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Temperature Steel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Dowel Bars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Tie Bars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AutoShape 2" descr="CONTINUOUSLY REINFORCED CONCRETE PAVEMENT MANUAL Guidelines f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Beam Bending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52600"/>
            <a:ext cx="4751259" cy="225981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83406"/>
            <a:ext cx="4751259" cy="170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07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Deformation of a Beam on Elastic Foundation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362200"/>
            <a:ext cx="868534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67955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5917</TotalTime>
  <Words>249</Words>
  <Application>Microsoft Office PowerPoint</Application>
  <PresentationFormat>On-screen Show (4:3)</PresentationFormat>
  <Paragraphs>60</Paragraphs>
  <Slides>12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Times New Roman</vt:lpstr>
      <vt:lpstr>Verdana</vt:lpstr>
      <vt:lpstr>Wingdings</vt:lpstr>
      <vt:lpstr>Profile</vt:lpstr>
      <vt:lpstr>CE 34500 – Transportation Engineering</vt:lpstr>
      <vt:lpstr>PowerPoint Presentation</vt:lpstr>
      <vt:lpstr>Stresses in Rigid Pavements</vt:lpstr>
      <vt:lpstr>Major Distress Conditions</vt:lpstr>
      <vt:lpstr>Major Distress Conditions</vt:lpstr>
      <vt:lpstr>Sources of Stress</vt:lpstr>
      <vt:lpstr>Design Considerations</vt:lpstr>
      <vt:lpstr>Beam Bending</vt:lpstr>
      <vt:lpstr>Deformation of a Beam on Elastic Foundation</vt:lpstr>
      <vt:lpstr>Temperature Curling</vt:lpstr>
      <vt:lpstr>Moisture Wraping</vt:lpstr>
      <vt:lpstr>Deflection of a Beam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329</cp:revision>
  <cp:lastPrinted>2012-09-10T00:38:33Z</cp:lastPrinted>
  <dcterms:created xsi:type="dcterms:W3CDTF">2001-09-24T18:35:11Z</dcterms:created>
  <dcterms:modified xsi:type="dcterms:W3CDTF">2020-04-20T14:01:57Z</dcterms:modified>
</cp:coreProperties>
</file>