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5" d="100"/>
          <a:sy n="75" d="100"/>
        </p:scale>
        <p:origin x="51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12E8-B43F-4F12-9DDA-899CF1FE143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07FD-6854-4180-96CC-C77189CBF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4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12E8-B43F-4F12-9DDA-899CF1FE143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07FD-6854-4180-96CC-C77189CBF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9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12E8-B43F-4F12-9DDA-899CF1FE143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07FD-6854-4180-96CC-C77189CBF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2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12E8-B43F-4F12-9DDA-899CF1FE143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07FD-6854-4180-96CC-C77189CBF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4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12E8-B43F-4F12-9DDA-899CF1FE143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07FD-6854-4180-96CC-C77189CBF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3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12E8-B43F-4F12-9DDA-899CF1FE143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07FD-6854-4180-96CC-C77189CBF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7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12E8-B43F-4F12-9DDA-899CF1FE143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07FD-6854-4180-96CC-C77189CBF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8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12E8-B43F-4F12-9DDA-899CF1FE143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07FD-6854-4180-96CC-C77189CBF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8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12E8-B43F-4F12-9DDA-899CF1FE143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07FD-6854-4180-96CC-C77189CBF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6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12E8-B43F-4F12-9DDA-899CF1FE143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07FD-6854-4180-96CC-C77189CBF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13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12E8-B43F-4F12-9DDA-899CF1FE143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07FD-6854-4180-96CC-C77189CBF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6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112E8-B43F-4F12-9DDA-899CF1FE143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407FD-6854-4180-96CC-C77189CBF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9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93192"/>
            <a:ext cx="6972300" cy="5715000"/>
          </a:xfrm>
          <a:prstGeom prst="rect">
            <a:avLst/>
          </a:prstGeom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7962900" y="515938"/>
            <a:ext cx="1924050" cy="6715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 R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7350" y="293688"/>
            <a:ext cx="7004050" cy="6715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R’ 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C’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 Yes! 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increases since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&gt; 0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93192"/>
            <a:ext cx="6972300" cy="5715000"/>
          </a:xfrm>
          <a:prstGeom prst="rect">
            <a:avLst/>
          </a:prstGeom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7962900" y="515938"/>
            <a:ext cx="1924050" cy="6715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 R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7350" y="293688"/>
            <a:ext cx="7004050" cy="6715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R’ 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C’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 Yes! 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increases since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&gt; 0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84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93192"/>
            <a:ext cx="6972300" cy="5715000"/>
          </a:xfrm>
          <a:prstGeom prst="rect">
            <a:avLst/>
          </a:prstGeom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7962900" y="515938"/>
            <a:ext cx="1924050" cy="6715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 R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7350" y="293688"/>
            <a:ext cx="7004050" cy="6715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R’ 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C’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 Yes! 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increases since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&gt; 0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70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93192"/>
            <a:ext cx="6972300" cy="5715000"/>
          </a:xfrm>
          <a:prstGeom prst="rect">
            <a:avLst/>
          </a:prstGeom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7962900" y="515938"/>
            <a:ext cx="1924050" cy="6715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 R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7350" y="293688"/>
            <a:ext cx="7004050" cy="6715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R’ 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C’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 No! 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decreases since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&lt; 0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20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93192"/>
            <a:ext cx="6972300" cy="5715000"/>
          </a:xfrm>
          <a:prstGeom prst="rect">
            <a:avLst/>
          </a:prstGeom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7962900" y="515938"/>
            <a:ext cx="1924050" cy="6715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 R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7350" y="293688"/>
            <a:ext cx="7004050" cy="6715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R’ 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C’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 No! 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decreases since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&lt; 0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93192"/>
            <a:ext cx="6972300" cy="5715000"/>
          </a:xfrm>
          <a:prstGeom prst="rect">
            <a:avLst/>
          </a:prstGeom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7962900" y="515938"/>
            <a:ext cx="1924050" cy="6715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 R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7350" y="293688"/>
            <a:ext cx="7004050" cy="6715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R’ 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C’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 No! 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decreases since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&lt; 0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96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93192"/>
            <a:ext cx="6972300" cy="5715000"/>
          </a:xfrm>
          <a:prstGeom prst="rect">
            <a:avLst/>
          </a:prstGeom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7962900" y="515938"/>
            <a:ext cx="1924050" cy="6715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 R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7350" y="293688"/>
            <a:ext cx="7004050" cy="6715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R’ 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C’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 No! 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decreases since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&lt; 0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8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93192"/>
            <a:ext cx="6972300" cy="5715000"/>
          </a:xfrm>
          <a:prstGeom prst="rect">
            <a:avLst/>
          </a:prstGeom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7962900" y="515938"/>
            <a:ext cx="1924050" cy="6715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 R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7350" y="293688"/>
            <a:ext cx="7004050" cy="6715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R’ 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C’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and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= 0.  Sweet Spot!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42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135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Indiana University-Purdue University Fort Wayne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LaMaster</dc:creator>
  <cp:lastModifiedBy>John LaMaster</cp:lastModifiedBy>
  <cp:revision>3</cp:revision>
  <dcterms:created xsi:type="dcterms:W3CDTF">2020-02-26T12:08:54Z</dcterms:created>
  <dcterms:modified xsi:type="dcterms:W3CDTF">2020-02-26T12:25:50Z</dcterms:modified>
</cp:coreProperties>
</file>