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303" r:id="rId3"/>
    <p:sldId id="302" r:id="rId4"/>
    <p:sldId id="301" r:id="rId5"/>
    <p:sldId id="300" r:id="rId6"/>
    <p:sldId id="299" r:id="rId7"/>
    <p:sldId id="295" r:id="rId8"/>
    <p:sldId id="293" r:id="rId9"/>
    <p:sldId id="292" r:id="rId10"/>
    <p:sldId id="305" r:id="rId11"/>
    <p:sldId id="306" r:id="rId12"/>
    <p:sldId id="30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3B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2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1E94-527A-47EE-B8A6-C1104ADE1969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E3EE-CE73-4E25-B667-BCF7917B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53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1E94-527A-47EE-B8A6-C1104ADE1969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E3EE-CE73-4E25-B667-BCF7917B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42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1E94-527A-47EE-B8A6-C1104ADE1969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E3EE-CE73-4E25-B667-BCF7917B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30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1E94-527A-47EE-B8A6-C1104ADE1969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E3EE-CE73-4E25-B667-BCF7917B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0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1E94-527A-47EE-B8A6-C1104ADE1969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E3EE-CE73-4E25-B667-BCF7917B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2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1E94-527A-47EE-B8A6-C1104ADE1969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E3EE-CE73-4E25-B667-BCF7917B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98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1E94-527A-47EE-B8A6-C1104ADE1969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E3EE-CE73-4E25-B667-BCF7917B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12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1E94-527A-47EE-B8A6-C1104ADE1969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E3EE-CE73-4E25-B667-BCF7917B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6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1E94-527A-47EE-B8A6-C1104ADE1969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E3EE-CE73-4E25-B667-BCF7917B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32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1E94-527A-47EE-B8A6-C1104ADE1969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E3EE-CE73-4E25-B667-BCF7917B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3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1E94-527A-47EE-B8A6-C1104ADE1969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E3EE-CE73-4E25-B667-BCF7917B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0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71E94-527A-47EE-B8A6-C1104ADE1969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9E3EE-CE73-4E25-B667-BCF7917B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2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0591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733" y="581976"/>
            <a:ext cx="7449494" cy="2056121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037609" y="1943740"/>
            <a:ext cx="7449494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037608" y="2743199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037608" y="3305504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037607" y="3200401"/>
            <a:ext cx="12899109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28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8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(</a:t>
            </a:r>
            <a:r>
              <a:rPr lang="en-US" sz="28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8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037607" y="4849639"/>
            <a:ext cx="11154392" cy="15324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</a:t>
            </a:r>
            <a:r>
              <a:rPr lang="en-US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4A101E8-306B-49C1-BAD0-A67811ADF324}"/>
              </a:ext>
            </a:extLst>
          </p:cNvPr>
          <p:cNvCxnSpPr>
            <a:cxnSpLocks/>
          </p:cNvCxnSpPr>
          <p:nvPr/>
        </p:nvCxnSpPr>
        <p:spPr>
          <a:xfrm>
            <a:off x="2155117" y="4996215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48461EC-73CF-4CDA-8580-B1CF391784C3}"/>
              </a:ext>
            </a:extLst>
          </p:cNvPr>
          <p:cNvCxnSpPr>
            <a:cxnSpLocks/>
          </p:cNvCxnSpPr>
          <p:nvPr/>
        </p:nvCxnSpPr>
        <p:spPr>
          <a:xfrm>
            <a:off x="7116583" y="4996215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984A7154-AF30-44C5-8FD1-B1EBBAEFC93A}"/>
              </a:ext>
            </a:extLst>
          </p:cNvPr>
          <p:cNvSpPr txBox="1">
            <a:spLocks/>
          </p:cNvSpPr>
          <p:nvPr/>
        </p:nvSpPr>
        <p:spPr>
          <a:xfrm>
            <a:off x="986806" y="5560842"/>
            <a:ext cx="11154392" cy="15324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</a:t>
            </a:r>
            <a:r>
              <a:rPr lang="en-US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098D088-2039-4440-A410-ACF6EC4371AA}"/>
              </a:ext>
            </a:extLst>
          </p:cNvPr>
          <p:cNvCxnSpPr>
            <a:cxnSpLocks/>
          </p:cNvCxnSpPr>
          <p:nvPr/>
        </p:nvCxnSpPr>
        <p:spPr>
          <a:xfrm>
            <a:off x="2172050" y="5673541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5E6C963-FA61-4812-852D-BB3397781A00}"/>
              </a:ext>
            </a:extLst>
          </p:cNvPr>
          <p:cNvCxnSpPr>
            <a:cxnSpLocks/>
          </p:cNvCxnSpPr>
          <p:nvPr/>
        </p:nvCxnSpPr>
        <p:spPr>
          <a:xfrm>
            <a:off x="7133516" y="5673541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658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733" y="581976"/>
            <a:ext cx="7449494" cy="2056121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037609" y="1943740"/>
            <a:ext cx="7449494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037608" y="2743199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037608" y="3305504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037607" y="3200401"/>
            <a:ext cx="12899109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28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8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(</a:t>
            </a:r>
            <a:r>
              <a:rPr lang="en-US" sz="28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8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037607" y="4849639"/>
            <a:ext cx="11154392" cy="15324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</a:t>
            </a:r>
            <a:r>
              <a:rPr lang="en-US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4A101E8-306B-49C1-BAD0-A67811ADF324}"/>
              </a:ext>
            </a:extLst>
          </p:cNvPr>
          <p:cNvCxnSpPr>
            <a:cxnSpLocks/>
          </p:cNvCxnSpPr>
          <p:nvPr/>
        </p:nvCxnSpPr>
        <p:spPr>
          <a:xfrm>
            <a:off x="2155117" y="4996215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48461EC-73CF-4CDA-8580-B1CF391784C3}"/>
              </a:ext>
            </a:extLst>
          </p:cNvPr>
          <p:cNvCxnSpPr>
            <a:cxnSpLocks/>
          </p:cNvCxnSpPr>
          <p:nvPr/>
        </p:nvCxnSpPr>
        <p:spPr>
          <a:xfrm>
            <a:off x="7116583" y="4996215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984A7154-AF30-44C5-8FD1-B1EBBAEFC93A}"/>
              </a:ext>
            </a:extLst>
          </p:cNvPr>
          <p:cNvSpPr txBox="1">
            <a:spLocks/>
          </p:cNvSpPr>
          <p:nvPr/>
        </p:nvSpPr>
        <p:spPr>
          <a:xfrm>
            <a:off x="986806" y="5560842"/>
            <a:ext cx="11154392" cy="15324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</a:t>
            </a:r>
            <a:r>
              <a:rPr lang="en-US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098D088-2039-4440-A410-ACF6EC4371AA}"/>
              </a:ext>
            </a:extLst>
          </p:cNvPr>
          <p:cNvCxnSpPr>
            <a:cxnSpLocks/>
          </p:cNvCxnSpPr>
          <p:nvPr/>
        </p:nvCxnSpPr>
        <p:spPr>
          <a:xfrm>
            <a:off x="2172050" y="5673541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5E6C963-FA61-4812-852D-BB3397781A00}"/>
              </a:ext>
            </a:extLst>
          </p:cNvPr>
          <p:cNvCxnSpPr>
            <a:cxnSpLocks/>
          </p:cNvCxnSpPr>
          <p:nvPr/>
        </p:nvCxnSpPr>
        <p:spPr>
          <a:xfrm>
            <a:off x="7133516" y="5673541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440BDE9C-4DD9-41AD-BBD9-8643DECFDDAC}"/>
              </a:ext>
            </a:extLst>
          </p:cNvPr>
          <p:cNvSpPr txBox="1">
            <a:spLocks/>
          </p:cNvSpPr>
          <p:nvPr/>
        </p:nvSpPr>
        <p:spPr>
          <a:xfrm>
            <a:off x="927540" y="6132354"/>
            <a:ext cx="11154392" cy="15324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cos(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             +</a:t>
            </a:r>
            <a:r>
              <a:rPr lang="en-US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sin(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277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733" y="581976"/>
            <a:ext cx="7449494" cy="2056121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037609" y="1943740"/>
            <a:ext cx="7449494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037608" y="2743199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037608" y="3305504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037607" y="3200401"/>
            <a:ext cx="12899109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28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8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(</a:t>
            </a:r>
            <a:r>
              <a:rPr lang="en-US" sz="28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8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037607" y="4849639"/>
            <a:ext cx="11154392" cy="15324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</a:t>
            </a:r>
            <a:r>
              <a:rPr lang="en-US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4A101E8-306B-49C1-BAD0-A67811ADF324}"/>
              </a:ext>
            </a:extLst>
          </p:cNvPr>
          <p:cNvCxnSpPr>
            <a:cxnSpLocks/>
          </p:cNvCxnSpPr>
          <p:nvPr/>
        </p:nvCxnSpPr>
        <p:spPr>
          <a:xfrm>
            <a:off x="2155117" y="4996215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48461EC-73CF-4CDA-8580-B1CF391784C3}"/>
              </a:ext>
            </a:extLst>
          </p:cNvPr>
          <p:cNvCxnSpPr>
            <a:cxnSpLocks/>
          </p:cNvCxnSpPr>
          <p:nvPr/>
        </p:nvCxnSpPr>
        <p:spPr>
          <a:xfrm>
            <a:off x="7116583" y="4996215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984A7154-AF30-44C5-8FD1-B1EBBAEFC93A}"/>
              </a:ext>
            </a:extLst>
          </p:cNvPr>
          <p:cNvSpPr txBox="1">
            <a:spLocks/>
          </p:cNvSpPr>
          <p:nvPr/>
        </p:nvSpPr>
        <p:spPr>
          <a:xfrm>
            <a:off x="986806" y="5560842"/>
            <a:ext cx="11154392" cy="15324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</a:t>
            </a:r>
            <a:r>
              <a:rPr lang="en-US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098D088-2039-4440-A410-ACF6EC4371AA}"/>
              </a:ext>
            </a:extLst>
          </p:cNvPr>
          <p:cNvCxnSpPr>
            <a:cxnSpLocks/>
          </p:cNvCxnSpPr>
          <p:nvPr/>
        </p:nvCxnSpPr>
        <p:spPr>
          <a:xfrm>
            <a:off x="2172050" y="5673541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5E6C963-FA61-4812-852D-BB3397781A00}"/>
              </a:ext>
            </a:extLst>
          </p:cNvPr>
          <p:cNvCxnSpPr>
            <a:cxnSpLocks/>
          </p:cNvCxnSpPr>
          <p:nvPr/>
        </p:nvCxnSpPr>
        <p:spPr>
          <a:xfrm>
            <a:off x="7133516" y="5673541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440BDE9C-4DD9-41AD-BBD9-8643DECFDDAC}"/>
              </a:ext>
            </a:extLst>
          </p:cNvPr>
          <p:cNvSpPr txBox="1">
            <a:spLocks/>
          </p:cNvSpPr>
          <p:nvPr/>
        </p:nvSpPr>
        <p:spPr>
          <a:xfrm>
            <a:off x="927540" y="6132354"/>
            <a:ext cx="11154392" cy="15324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cos(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             +</a:t>
            </a:r>
            <a:r>
              <a:rPr lang="en-US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sin(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837E9C0-D064-4B5F-B34B-22BEA980792D}"/>
              </a:ext>
            </a:extLst>
          </p:cNvPr>
          <p:cNvSpPr txBox="1">
            <a:spLocks/>
          </p:cNvSpPr>
          <p:nvPr/>
        </p:nvSpPr>
        <p:spPr>
          <a:xfrm>
            <a:off x="910610" y="6692894"/>
            <a:ext cx="11154392" cy="15324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(cos(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+</a:t>
            </a:r>
            <a:r>
              <a:rPr lang="en-US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sin(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549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733" y="581976"/>
            <a:ext cx="7449494" cy="2056121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300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733" y="581976"/>
            <a:ext cx="7449494" cy="2056121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79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733" y="581976"/>
            <a:ext cx="7449494" cy="2056121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037609" y="1943740"/>
            <a:ext cx="7449494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308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733" y="581976"/>
            <a:ext cx="7449494" cy="2056121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037609" y="1943740"/>
            <a:ext cx="7449494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037608" y="2743199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074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733" y="581976"/>
            <a:ext cx="7449494" cy="2056121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037609" y="1943740"/>
            <a:ext cx="7449494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037608" y="2743199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46D2C3B-4CBF-45FD-B534-E52CFC07F34A}"/>
              </a:ext>
            </a:extLst>
          </p:cNvPr>
          <p:cNvCxnSpPr/>
          <p:nvPr/>
        </p:nvCxnSpPr>
        <p:spPr>
          <a:xfrm>
            <a:off x="9211112" y="3280821"/>
            <a:ext cx="2323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5908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1037608" y="3305504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733" y="581976"/>
            <a:ext cx="7449494" cy="2056121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037609" y="1943740"/>
            <a:ext cx="7449494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037608" y="2743199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BD7F71-3773-4E80-A860-CE0C1BEE1A5D}"/>
              </a:ext>
            </a:extLst>
          </p:cNvPr>
          <p:cNvCxnSpPr/>
          <p:nvPr/>
        </p:nvCxnSpPr>
        <p:spPr>
          <a:xfrm>
            <a:off x="9211112" y="3280821"/>
            <a:ext cx="2323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88A491E-ABE5-4679-BA65-B6AC26F214B4}"/>
              </a:ext>
            </a:extLst>
          </p:cNvPr>
          <p:cNvCxnSpPr/>
          <p:nvPr/>
        </p:nvCxnSpPr>
        <p:spPr>
          <a:xfrm>
            <a:off x="9211112" y="3793948"/>
            <a:ext cx="2323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343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733" y="581976"/>
            <a:ext cx="7449494" cy="2056121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037609" y="1943740"/>
            <a:ext cx="7449494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037608" y="2743199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037608" y="3305504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037607" y="3200401"/>
            <a:ext cx="12899109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28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8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(</a:t>
            </a:r>
            <a:r>
              <a:rPr lang="en-US" sz="28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8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631CC3B-FCFA-478A-ACAD-1D250F361715}"/>
              </a:ext>
            </a:extLst>
          </p:cNvPr>
          <p:cNvCxnSpPr/>
          <p:nvPr/>
        </p:nvCxnSpPr>
        <p:spPr>
          <a:xfrm>
            <a:off x="9211112" y="3793948"/>
            <a:ext cx="2323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82D7FEE-75CE-4C2C-8413-1D94305A49F9}"/>
              </a:ext>
            </a:extLst>
          </p:cNvPr>
          <p:cNvCxnSpPr/>
          <p:nvPr/>
        </p:nvCxnSpPr>
        <p:spPr>
          <a:xfrm>
            <a:off x="3772250" y="4378148"/>
            <a:ext cx="2323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025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733" y="581976"/>
            <a:ext cx="7449494" cy="2056121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037609" y="1943740"/>
            <a:ext cx="7449494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037608" y="2743199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037608" y="3305504"/>
            <a:ext cx="11154392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037607" y="3200401"/>
            <a:ext cx="12899109" cy="13887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28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8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(</a:t>
            </a:r>
            <a:r>
              <a:rPr lang="en-US" sz="2800" i="1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8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i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8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8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037607" y="4849639"/>
            <a:ext cx="11154392" cy="15324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</a:t>
            </a:r>
            <a:r>
              <a:rPr lang="en-US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9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i="1" dirty="0">
                <a:solidFill>
                  <a:srgbClr val="3BCC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3B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900" i="1" dirty="0">
                <a:solidFill>
                  <a:srgbClr val="FF66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i="1" dirty="0">
                <a:solidFill>
                  <a:srgbClr val="92D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900" i="1" dirty="0">
                <a:solidFill>
                  <a:srgbClr val="FFC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4A101E8-306B-49C1-BAD0-A67811ADF324}"/>
              </a:ext>
            </a:extLst>
          </p:cNvPr>
          <p:cNvCxnSpPr>
            <a:cxnSpLocks/>
          </p:cNvCxnSpPr>
          <p:nvPr/>
        </p:nvCxnSpPr>
        <p:spPr>
          <a:xfrm>
            <a:off x="2155117" y="4996215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48461EC-73CF-4CDA-8580-B1CF391784C3}"/>
              </a:ext>
            </a:extLst>
          </p:cNvPr>
          <p:cNvCxnSpPr>
            <a:cxnSpLocks/>
          </p:cNvCxnSpPr>
          <p:nvPr/>
        </p:nvCxnSpPr>
        <p:spPr>
          <a:xfrm>
            <a:off x="7116583" y="4996215"/>
            <a:ext cx="370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8455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636</Words>
  <Application>Microsoft Office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z1 = r1(cosq1 + isinq1) z2 = r2(cosq2 + isinq2)  z1 z2 = (r1cosq1 + ir1sinq1) (r2cosq2 + ir2sinq2)  </vt:lpstr>
      <vt:lpstr>z1 = r1(cosq1 + isinq1) z2 = r2(cosq2 + isinq2)  z1 z2 = (r1cosq1 + ir1sinq1) (r2cosq2 + ir2sinq2)  </vt:lpstr>
      <vt:lpstr>z1 = r1(cosq1 + isinq1) z2 = r2(cosq2 + isinq2)  z1 z2 = (r1cosq1 + ir1sinq1) (r2cosq2 + ir2sinq2)  </vt:lpstr>
      <vt:lpstr>z1 = r1(cosq1 + isinq1) z2 = r2(cosq2 + isinq2)  z1 z2 = (r1cosq1 + ir1sinq1) (r2cosq2 + ir2sinq2)  </vt:lpstr>
      <vt:lpstr>z1 = r1(cosq1 + isinq1) z2 = r2(cosq2 + isinq2)  z1 z2 = (r1cosq1 + ir1sinq1) (r2cosq2 + ir2sinq2)  </vt:lpstr>
      <vt:lpstr>z1 = r1(cosq1 + isinq1) z2 = r2(cosq2 + isinq2)  z1 z2 = (r1cosq1 + ir1sinq1) (r2cosq2 + ir2sinq2)  </vt:lpstr>
      <vt:lpstr>z1 = r1(cosq1 + isinq1) z2 = r2(cosq2 + isinq2)  z1 z2 = (r1cosq1 + ir1sinq1) (r2cosq2 + ir2sinq2)  </vt:lpstr>
      <vt:lpstr>z1 = r1(cosq1 + isinq1) z2 = r2(cosq2 + isinq2)  z1 z2 = (r1cosq1 + ir1sinq1) (r2cosq2 + ir2sinq2)  </vt:lpstr>
      <vt:lpstr>z1 = r1(cosq1 + isinq1) z2 = r2(cosq2 + isinq2)  z1 z2 = (r1cosq1 + ir1sinq1) (r2cosq2 + ir2sinq2)  </vt:lpstr>
      <vt:lpstr>z1 = r1(cosq1 + isinq1) z2 = r2(cosq2 + isinq2)  z1 z2 = (r1cosq1 + ir1sinq1) (r2cosq2 + ir2sinq2)  </vt:lpstr>
      <vt:lpstr>z1 = r1(cosq1 + isinq1) z2 = r2(cosq2 + isinq2)  z1 z2 = (r1cosq1 + ir1sinq1) (r2cosq2 + ir2sinq2)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John LaMaster</cp:lastModifiedBy>
  <cp:revision>11</cp:revision>
  <dcterms:created xsi:type="dcterms:W3CDTF">2019-12-02T11:54:07Z</dcterms:created>
  <dcterms:modified xsi:type="dcterms:W3CDTF">2020-01-10T00:28:34Z</dcterms:modified>
</cp:coreProperties>
</file>