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12" r:id="rId3"/>
    <p:sldId id="313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7" r:id="rId40"/>
    <p:sldId id="300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296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1DDB-83E5-47BD-9B97-E7A598AF87F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7C0D-0D8D-4B83-ADB4-68508EC7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15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1DDB-83E5-47BD-9B97-E7A598AF87F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7C0D-0D8D-4B83-ADB4-68508EC7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78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1DDB-83E5-47BD-9B97-E7A598AF87F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7C0D-0D8D-4B83-ADB4-68508EC7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78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1DDB-83E5-47BD-9B97-E7A598AF87F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7C0D-0D8D-4B83-ADB4-68508EC7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7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1DDB-83E5-47BD-9B97-E7A598AF87F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7C0D-0D8D-4B83-ADB4-68508EC7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4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1DDB-83E5-47BD-9B97-E7A598AF87F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7C0D-0D8D-4B83-ADB4-68508EC7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83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1DDB-83E5-47BD-9B97-E7A598AF87F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7C0D-0D8D-4B83-ADB4-68508EC7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85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1DDB-83E5-47BD-9B97-E7A598AF87F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7C0D-0D8D-4B83-ADB4-68508EC7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93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1DDB-83E5-47BD-9B97-E7A598AF87F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7C0D-0D8D-4B83-ADB4-68508EC7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23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1DDB-83E5-47BD-9B97-E7A598AF87F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7C0D-0D8D-4B83-ADB4-68508EC7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94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1DDB-83E5-47BD-9B97-E7A598AF87F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7C0D-0D8D-4B83-ADB4-68508EC7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3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11DDB-83E5-47BD-9B97-E7A598AF87F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A7C0D-0D8D-4B83-ADB4-68508EC7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3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147492" y="4147540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062134" y="1727973"/>
            <a:ext cx="805404" cy="1271303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903858" y="1453416"/>
            <a:ext cx="1123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053246" y="1679297"/>
            <a:ext cx="743202" cy="1319980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058581" y="1633704"/>
            <a:ext cx="647063" cy="1350232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045484" y="1594681"/>
            <a:ext cx="571585" cy="138926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053243" y="1560362"/>
            <a:ext cx="473438" cy="1416628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053242" y="1527107"/>
            <a:ext cx="388827" cy="1449883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053241" y="1499971"/>
            <a:ext cx="304345" cy="1483965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053240" y="1493026"/>
            <a:ext cx="205785" cy="1501041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053239" y="1490040"/>
            <a:ext cx="111565" cy="1490909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" idx="0"/>
          </p:cNvCxnSpPr>
          <p:nvPr/>
        </p:nvCxnSpPr>
        <p:spPr>
          <a:xfrm flipV="1">
            <a:off x="6053238" y="1481119"/>
            <a:ext cx="1620" cy="1502492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5924662" y="1475891"/>
            <a:ext cx="137470" cy="1523385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5815408" y="1490356"/>
            <a:ext cx="234107" cy="1503711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5706155" y="1504822"/>
            <a:ext cx="346039" cy="1494473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5611071" y="1527107"/>
            <a:ext cx="435057" cy="145650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5495913" y="1579350"/>
            <a:ext cx="567401" cy="1414718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5387777" y="1633704"/>
            <a:ext cx="678208" cy="1377369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5303594" y="1685853"/>
            <a:ext cx="754985" cy="130821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5219412" y="1738002"/>
            <a:ext cx="839167" cy="1259940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5147492" y="1791150"/>
            <a:ext cx="917300" cy="121992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5061322" y="1858731"/>
            <a:ext cx="982969" cy="1139211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4978333" y="1946390"/>
            <a:ext cx="1067795" cy="1063311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4925988" y="2016548"/>
            <a:ext cx="1138805" cy="1001082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4857098" y="2089560"/>
            <a:ext cx="1208888" cy="908383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6840698" y="1703347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15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053243" y="1560362"/>
            <a:ext cx="473438" cy="1416628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496490" y="1522550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943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053242" y="1527107"/>
            <a:ext cx="388827" cy="1449883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409569" y="1487780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4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053241" y="1499971"/>
            <a:ext cx="304345" cy="1483965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322647" y="146691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44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6053240" y="1493026"/>
            <a:ext cx="205785" cy="1501041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225293" y="1453010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12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31" idx="0"/>
          </p:cNvCxnSpPr>
          <p:nvPr/>
        </p:nvCxnSpPr>
        <p:spPr>
          <a:xfrm flipV="1">
            <a:off x="6053239" y="1449533"/>
            <a:ext cx="108518" cy="1531417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131415" y="144953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13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endCxn id="5" idx="0"/>
          </p:cNvCxnSpPr>
          <p:nvPr/>
        </p:nvCxnSpPr>
        <p:spPr>
          <a:xfrm flipV="1">
            <a:off x="6053238" y="1481119"/>
            <a:ext cx="1620" cy="1502492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023835" y="144953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79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5924662" y="1475892"/>
            <a:ext cx="137471" cy="1504376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886917" y="144708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345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5815408" y="1490356"/>
            <a:ext cx="234107" cy="1503711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789117" y="146175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443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5706155" y="1504822"/>
            <a:ext cx="346039" cy="1494473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682437" y="148207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944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5611071" y="1527107"/>
            <a:ext cx="435057" cy="145650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583377" y="150747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94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147492" y="4147540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5019701" y="1964816"/>
            <a:ext cx="805404" cy="1271303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903858" y="1453416"/>
            <a:ext cx="1123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5022385" y="1976777"/>
            <a:ext cx="743202" cy="1319980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5049098" y="1991528"/>
            <a:ext cx="647063" cy="1350232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5079245" y="2016312"/>
            <a:ext cx="571585" cy="138926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5108967" y="2045494"/>
            <a:ext cx="473438" cy="1416628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5151272" y="2081657"/>
            <a:ext cx="388827" cy="1449883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5171830" y="2098972"/>
            <a:ext cx="304345" cy="1483965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V="1">
            <a:off x="5221109" y="2146465"/>
            <a:ext cx="205785" cy="1501041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5253387" y="2194167"/>
            <a:ext cx="111565" cy="1490909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V="1">
            <a:off x="5299216" y="2241882"/>
            <a:ext cx="1620" cy="1502492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 flipV="1">
            <a:off x="5249567" y="2297291"/>
            <a:ext cx="137470" cy="1523385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 flipV="1">
            <a:off x="5211086" y="2360186"/>
            <a:ext cx="234107" cy="1503711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607985" y="3000012"/>
            <a:ext cx="1466537" cy="350220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637372" y="3003357"/>
            <a:ext cx="1420549" cy="441590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4675757" y="2988316"/>
            <a:ext cx="1389035" cy="58699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 flipV="1">
            <a:off x="5062455" y="2637271"/>
            <a:ext cx="678208" cy="1377369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 flipV="1">
            <a:off x="5026321" y="2729327"/>
            <a:ext cx="754985" cy="130821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H="1" flipV="1">
            <a:off x="5027180" y="2794084"/>
            <a:ext cx="839167" cy="1259940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H="1" flipV="1">
            <a:off x="5005468" y="2853251"/>
            <a:ext cx="917300" cy="121992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6200000" flipH="1" flipV="1">
            <a:off x="5003586" y="2945182"/>
            <a:ext cx="982969" cy="1139211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6200000" flipH="1" flipV="1">
            <a:off x="4996580" y="3021848"/>
            <a:ext cx="1067795" cy="1063311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H="1" flipV="1">
            <a:off x="4994732" y="3084272"/>
            <a:ext cx="1138805" cy="1001082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147493" y="3012564"/>
            <a:ext cx="900253" cy="1202717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044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5495913" y="1579350"/>
            <a:ext cx="567401" cy="1414718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474157" y="154811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44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5387777" y="1633705"/>
            <a:ext cx="674356" cy="1346563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367477" y="159891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675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5303594" y="1685853"/>
            <a:ext cx="754985" cy="130821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278577" y="164717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19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5219412" y="1738002"/>
            <a:ext cx="839167" cy="1259940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197297" y="170051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584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5147492" y="1791150"/>
            <a:ext cx="914641" cy="1189118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128717" y="175385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384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flipH="1" flipV="1">
            <a:off x="5061323" y="1858732"/>
            <a:ext cx="1000810" cy="1121536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032197" y="182497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695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H="1" flipV="1">
            <a:off x="4978334" y="1946391"/>
            <a:ext cx="1083799" cy="1033877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953825" y="191714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620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4925989" y="2016548"/>
            <a:ext cx="1136144" cy="963720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900485" y="198064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52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 flipH="1" flipV="1">
            <a:off x="4857098" y="2089560"/>
            <a:ext cx="1208888" cy="908383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834445" y="206446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205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5019701" y="1964816"/>
            <a:ext cx="805404" cy="1271303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766387" y="2165080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5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903858" y="1453416"/>
            <a:ext cx="1123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rot="16200000" flipH="1" flipV="1">
            <a:off x="5211086" y="2360186"/>
            <a:ext cx="234107" cy="1503711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607985" y="3000012"/>
            <a:ext cx="1466537" cy="350220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637372" y="3003357"/>
            <a:ext cx="1420549" cy="441590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4675757" y="2988316"/>
            <a:ext cx="1389035" cy="58699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 flipV="1">
            <a:off x="5062455" y="2637271"/>
            <a:ext cx="678208" cy="1377369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 flipV="1">
            <a:off x="5026321" y="2729327"/>
            <a:ext cx="754985" cy="130821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H="1" flipV="1">
            <a:off x="5027180" y="2794084"/>
            <a:ext cx="839167" cy="1259940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H="1" flipV="1">
            <a:off x="5005468" y="2853251"/>
            <a:ext cx="917300" cy="121992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6200000" flipH="1" flipV="1">
            <a:off x="5003586" y="2945182"/>
            <a:ext cx="982969" cy="1139211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6200000" flipH="1" flipV="1">
            <a:off x="4996580" y="3021848"/>
            <a:ext cx="1067795" cy="1063311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H="1" flipV="1">
            <a:off x="4994732" y="3084272"/>
            <a:ext cx="1138805" cy="1001082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147493" y="3012564"/>
            <a:ext cx="900253" cy="1202717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567042" y="319389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81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5022385" y="1976777"/>
            <a:ext cx="743202" cy="1319980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730876" y="2239060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184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5049098" y="1991528"/>
            <a:ext cx="647063" cy="1350232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682173" y="2315987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822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V="1">
            <a:off x="5079245" y="2016312"/>
            <a:ext cx="571585" cy="138926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658501" y="2392925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735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5108967" y="2045494"/>
            <a:ext cx="473438" cy="1416628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618307" y="2491374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rot="16200000" flipV="1">
            <a:off x="5151272" y="2081657"/>
            <a:ext cx="388827" cy="1449883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587239" y="2581634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54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16200000" flipV="1">
            <a:off x="5171830" y="2098972"/>
            <a:ext cx="304345" cy="1483965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572960" y="2655325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233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573482" y="2794094"/>
            <a:ext cx="1488651" cy="18617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561124" y="275889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096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4563716" y="2883840"/>
            <a:ext cx="1491142" cy="96428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549288" y="2856551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519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V="1">
            <a:off x="5299216" y="2241882"/>
            <a:ext cx="1620" cy="1502492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549288" y="2954199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535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rot="16200000" flipH="1" flipV="1">
            <a:off x="5249567" y="2297291"/>
            <a:ext cx="137470" cy="1523385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555206" y="3090321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324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147492" y="4147540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5172957" y="2989522"/>
            <a:ext cx="893521" cy="1211459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7299" y="4113671"/>
            <a:ext cx="136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−3 − 4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>
            <a:endCxn id="8" idx="7"/>
          </p:cNvCxnSpPr>
          <p:nvPr/>
        </p:nvCxnSpPr>
        <p:spPr>
          <a:xfrm flipV="1">
            <a:off x="6062133" y="1768808"/>
            <a:ext cx="893521" cy="1211459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129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4607986" y="2988314"/>
            <a:ext cx="1454147" cy="361918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593251" y="3318634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005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4637373" y="2988314"/>
            <a:ext cx="1417485" cy="456633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620217" y="3413349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816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4675757" y="2988316"/>
            <a:ext cx="1389035" cy="58699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665478" y="3536244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913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4712875" y="2980270"/>
            <a:ext cx="1349258" cy="684791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704150" y="362146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810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4749707" y="2988316"/>
            <a:ext cx="1305151" cy="772610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748501" y="3717446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38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4816794" y="2988316"/>
            <a:ext cx="1245339" cy="855321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803283" y="379893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279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4854156" y="2988314"/>
            <a:ext cx="1200702" cy="933549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845786" y="3880961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375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4925466" y="2988314"/>
            <a:ext cx="1129392" cy="1017958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913554" y="3958765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316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rot="16200000" flipH="1" flipV="1">
            <a:off x="4996580" y="3021848"/>
            <a:ext cx="1067795" cy="1063311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988523" y="4036527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612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rot="16200000" flipH="1" flipV="1">
            <a:off x="4992476" y="3057176"/>
            <a:ext cx="1138805" cy="1001082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043732" y="4094442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174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>
            <a:endCxn id="8" idx="7"/>
          </p:cNvCxnSpPr>
          <p:nvPr/>
        </p:nvCxnSpPr>
        <p:spPr>
          <a:xfrm flipV="1">
            <a:off x="6062133" y="1768808"/>
            <a:ext cx="893521" cy="1211459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673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147493" y="3012564"/>
            <a:ext cx="900253" cy="1202717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136721" y="4165527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78169" y="4188526"/>
            <a:ext cx="181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−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3 − 4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608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689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062133" y="1727974"/>
            <a:ext cx="805405" cy="1252294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840698" y="1703347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922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053246" y="1679297"/>
            <a:ext cx="743202" cy="1319980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764208" y="1647716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530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058581" y="1633704"/>
            <a:ext cx="647063" cy="1350232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680765" y="1599038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74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13" y="1056944"/>
            <a:ext cx="3934374" cy="474411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903858" y="1759553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62133" y="1791150"/>
            <a:ext cx="872066" cy="1189118"/>
          </a:xfrm>
          <a:prstGeom prst="straightConnector1">
            <a:avLst/>
          </a:prstGeom>
          <a:ln w="158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8954" y="1481119"/>
            <a:ext cx="2951808" cy="3014391"/>
          </a:xfrm>
          <a:prstGeom prst="ellipse">
            <a:avLst/>
          </a:prstGeom>
          <a:noFill/>
          <a:ln w="952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062133" y="1594681"/>
            <a:ext cx="554936" cy="1385587"/>
          </a:xfrm>
          <a:prstGeom prst="straightConnector1">
            <a:avLst/>
          </a:prstGeom>
          <a:ln w="15875">
            <a:solidFill>
              <a:srgbClr val="7030A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586888" y="1557319"/>
            <a:ext cx="60683" cy="63195"/>
          </a:xfrm>
          <a:prstGeom prst="ellipse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903858" y="1453416"/>
            <a:ext cx="181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+ 4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113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/>
    </mc:Choice>
    <mc:Fallback>
      <p:transition spd="slow" advClick="0" advTm="1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255</Words>
  <Application>Microsoft Office PowerPoint</Application>
  <PresentationFormat>Widescreen</PresentationFormat>
  <Paragraphs>52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12</cp:revision>
  <dcterms:created xsi:type="dcterms:W3CDTF">2019-12-09T18:44:02Z</dcterms:created>
  <dcterms:modified xsi:type="dcterms:W3CDTF">2019-12-10T05:20:02Z</dcterms:modified>
</cp:coreProperties>
</file>