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6" r:id="rId4"/>
    <p:sldId id="269" r:id="rId5"/>
    <p:sldId id="270" r:id="rId6"/>
    <p:sldId id="265" r:id="rId7"/>
    <p:sldId id="264" r:id="rId8"/>
    <p:sldId id="271" r:id="rId9"/>
    <p:sldId id="272" r:id="rId10"/>
    <p:sldId id="263" r:id="rId11"/>
    <p:sldId id="27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3BD5FC-F8E1-4069-91BE-2ABB419F3CDE}" v="96" dt="2023-03-02T01:35:52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>
        <p:scale>
          <a:sx n="83" d="100"/>
          <a:sy n="83" d="100"/>
        </p:scale>
        <p:origin x="276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7DC50-D511-69E0-9CED-A9A408FB6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7ED65-D853-0E8D-492A-306DEF5E5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F7249-2495-B161-971E-F0C88A58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A302F-E293-3C81-9762-A0598570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1F32D-2762-04A3-A221-089EBC12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7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B1DF-5005-2FD1-EDE0-1047B4F5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226C1-6F68-9FE4-C18A-18FF72E48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F18D6-C0DF-5956-2C60-E76595BF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5B92-09E4-92C7-0103-5F294CC6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E68CC-56AA-72B9-EEE0-8BB8CD4F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0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4BA56-E730-D8DD-5475-ABE868676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64AD8-19B2-3D8F-B129-3989F764E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97775-2AFD-D9E7-EBF2-8127A3B6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3E25-B9AD-7CF2-5446-B7DF97FF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CFFD8-3E66-D2E8-32B3-4E68C9CF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9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51507-5219-B33F-EF21-4FF4B6D7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97126-5E7B-179A-A87D-826488D94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3377-DB16-9EA7-8419-DEAF5515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5F42-709E-5BA2-0730-7B88DA03A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FAEC7-73CC-8881-7FAA-31C28D91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CEDE-AFE7-9BA2-DF69-D25CD88D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B7256-9F20-8517-609B-94ED16CF7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0B73-D169-61AF-6EDE-548ED56D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A7F5-4756-B7B1-E242-B27686DC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9B98C-6585-805A-9D69-9E2FAC0D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2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DE83-D3F9-0B1D-3863-19963F1B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5AD7-4044-E293-734B-E6A9E9944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1A82B-4D5B-471D-474E-F203651DE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5DA05-8D20-8BB5-F0D6-12B328C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4717C-59C5-098C-8EFF-F62C3DBC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BB177-6734-D3B6-BDA4-A8AF7F7E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2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4349-C277-4BB3-F178-507196E6F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3A392-86F4-994E-E13B-9150C6EBD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7E23C-B39E-2175-2502-FE4DED6CA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BF0BA-C8F6-9A32-68B1-9EE004D14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AE42D-CB11-6ABB-2A36-239244481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EA08B-DF59-D6C1-026A-48D21D59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7AA94-A30F-D4B7-2DA7-782CAA07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11F1C-6A92-90E1-5FED-40A1FF15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3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CFCF-E187-41E7-52EE-E029C887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1CA2C-CD77-A6ED-8513-20825629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DED58-617A-EC64-83A1-E561CF07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3A267-9D59-03F4-B39A-284D810D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6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579B0-A7A1-20BF-38B8-A88B4E7F4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2A778-405B-AAFB-3A27-5BFB5125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F3482-0B8C-41A4-10A2-4CE6FB52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4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4360-8262-06E7-FDA9-598DF7856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0BEAB-16EC-CEF1-6289-ABDA7DC6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B6A7A-AEC5-BC67-EED2-4C87FB138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59876-9A3E-353B-76FD-B3308767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AB960-7014-1CF1-50C2-A3F567FB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9B9B7-BCEA-7A7C-1A3F-5DCA4D9D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36DF-3388-E473-E49D-68C0C0DA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AC816-37C3-7CF2-AE6A-C295EFBE6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85718-96F8-92E9-2459-EE505E0C0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41342-4700-B193-C029-D4CC3E06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7856-A9C9-06F6-1ACF-E996F2CC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56C44-3784-A51A-F3D9-BF42C63F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7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50E54-8590-6B10-2DAC-C0AD916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B08A3-6875-B649-1AE8-3EFB8D544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7261B-7E79-A573-8F17-9C155EF12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CB9F7-F651-40A8-AF1F-15CF2508A240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3BF05-5F8C-09D7-5DF8-2B328B724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64847-8DA2-0484-CAA2-088E6DF0D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F7A6-6A30-4D64-9C16-061EAD319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E18F0C3-A2BF-3315-70C0-F249EBCB2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3680461"/>
            <a:ext cx="1562100" cy="381000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E7251DE-8A98-388D-3B10-7DC65FA813B1}"/>
              </a:ext>
            </a:extLst>
          </p:cNvPr>
          <p:cNvSpPr txBox="1"/>
          <p:nvPr/>
        </p:nvSpPr>
        <p:spPr>
          <a:xfrm>
            <a:off x="974555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060AE2-D6C9-441F-085B-21D1A16D11FA}"/>
              </a:ext>
            </a:extLst>
          </p:cNvPr>
          <p:cNvSpPr txBox="1"/>
          <p:nvPr/>
        </p:nvSpPr>
        <p:spPr>
          <a:xfrm>
            <a:off x="1370510" y="3327349"/>
            <a:ext cx="277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37BA7E2-E562-193B-7570-018F5403129B}"/>
              </a:ext>
            </a:extLst>
          </p:cNvPr>
          <p:cNvCxnSpPr>
            <a:cxnSpLocks/>
          </p:cNvCxnSpPr>
          <p:nvPr/>
        </p:nvCxnSpPr>
        <p:spPr>
          <a:xfrm>
            <a:off x="4069402" y="3526317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EE23AB2-4F06-DB19-7F0C-0C7583CCBA3C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87CDF7-81F1-0961-A9A3-7276BB9E3B67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3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51FC4B9-4BC4-BCB1-0C96-D20BCEA11AC7}"/>
              </a:ext>
            </a:extLst>
          </p:cNvPr>
          <p:cNvSpPr/>
          <p:nvPr/>
        </p:nvSpPr>
        <p:spPr>
          <a:xfrm>
            <a:off x="8757017" y="1578502"/>
            <a:ext cx="359176" cy="26599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EA4CAFC5-24D7-8DCD-4056-9C9B90CACE15}"/>
              </a:ext>
            </a:extLst>
          </p:cNvPr>
          <p:cNvSpPr/>
          <p:nvPr/>
        </p:nvSpPr>
        <p:spPr>
          <a:xfrm>
            <a:off x="8936605" y="1429142"/>
            <a:ext cx="301555" cy="14936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5EDA8-56F0-6847-262D-E1F5D23AA3AD}"/>
              </a:ext>
            </a:extLst>
          </p:cNvPr>
          <p:cNvSpPr txBox="1"/>
          <p:nvPr/>
        </p:nvSpPr>
        <p:spPr>
          <a:xfrm>
            <a:off x="9775172" y="1279614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Fifth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DC4145-D0DE-0D0C-66D0-ED2B9C156A92}"/>
              </a:ext>
            </a:extLst>
          </p:cNvPr>
          <p:cNvSpPr txBox="1"/>
          <p:nvPr/>
        </p:nvSpPr>
        <p:spPr>
          <a:xfrm>
            <a:off x="9762814" y="15160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157E1F-D243-F4D7-4A95-67C2D1D1DA11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835778-03DD-353F-EB64-C50E4601ACF5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0EC342-583C-1FE4-D3E6-DD76BB09C932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BF074305-2EAA-0BCC-5882-371087E6841C}"/>
              </a:ext>
            </a:extLst>
          </p:cNvPr>
          <p:cNvSpPr/>
          <p:nvPr/>
        </p:nvSpPr>
        <p:spPr>
          <a:xfrm>
            <a:off x="8379430" y="1584469"/>
            <a:ext cx="197999" cy="284087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Up 38">
            <a:extLst>
              <a:ext uri="{FF2B5EF4-FFF2-40B4-BE49-F238E27FC236}">
                <a16:creationId xmlns:a16="http://schemas.microsoft.com/office/drawing/2014/main" id="{A08BEA3A-9C80-256C-A8BD-7DD1A39FCC8D}"/>
              </a:ext>
            </a:extLst>
          </p:cNvPr>
          <p:cNvSpPr/>
          <p:nvPr/>
        </p:nvSpPr>
        <p:spPr>
          <a:xfrm>
            <a:off x="8698461" y="1418460"/>
            <a:ext cx="127488" cy="1600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B9D2837-3BB6-9991-62C4-2D05A224C935}"/>
              </a:ext>
            </a:extLst>
          </p:cNvPr>
          <p:cNvCxnSpPr>
            <a:cxnSpLocks/>
          </p:cNvCxnSpPr>
          <p:nvPr/>
        </p:nvCxnSpPr>
        <p:spPr>
          <a:xfrm flipV="1">
            <a:off x="8489555" y="1574976"/>
            <a:ext cx="279997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50343F8-6B13-2B2A-B91B-C7D97325D38B}"/>
              </a:ext>
            </a:extLst>
          </p:cNvPr>
          <p:cNvCxnSpPr>
            <a:cxnSpLocks/>
          </p:cNvCxnSpPr>
          <p:nvPr/>
        </p:nvCxnSpPr>
        <p:spPr>
          <a:xfrm flipV="1">
            <a:off x="8811278" y="1427379"/>
            <a:ext cx="139999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8184AA-DE5E-F087-646B-233B9C6ECE87}"/>
              </a:ext>
            </a:extLst>
          </p:cNvPr>
          <p:cNvCxnSpPr>
            <a:cxnSpLocks/>
          </p:cNvCxnSpPr>
          <p:nvPr/>
        </p:nvCxnSpPr>
        <p:spPr>
          <a:xfrm>
            <a:off x="9133848" y="1712784"/>
            <a:ext cx="681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4DEE29A-57B7-EB68-BE2C-D83FEE52EB11}"/>
              </a:ext>
            </a:extLst>
          </p:cNvPr>
          <p:cNvCxnSpPr>
            <a:cxnSpLocks/>
          </p:cNvCxnSpPr>
          <p:nvPr/>
        </p:nvCxnSpPr>
        <p:spPr>
          <a:xfrm>
            <a:off x="9259778" y="1498481"/>
            <a:ext cx="5555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D918238-1382-8AA4-4AC3-3B83143D2A3D}"/>
              </a:ext>
            </a:extLst>
          </p:cNvPr>
          <p:cNvSpPr txBox="1"/>
          <p:nvPr/>
        </p:nvSpPr>
        <p:spPr>
          <a:xfrm>
            <a:off x="683792" y="1192943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=15.5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A595C5-B00D-246E-F8DE-6631880E78C0}"/>
              </a:ext>
            </a:extLst>
          </p:cNvPr>
          <p:cNvCxnSpPr>
            <a:cxnSpLocks/>
          </p:cNvCxnSpPr>
          <p:nvPr/>
        </p:nvCxnSpPr>
        <p:spPr>
          <a:xfrm>
            <a:off x="4003278" y="1427379"/>
            <a:ext cx="476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791B5D4-6E85-911F-ADE2-ED3E495BC9D4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076375-B4F9-FEF1-6310-1BED88708369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AF1DA43-18ED-7578-FE04-F0F60509D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461" y="127233"/>
            <a:ext cx="1562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9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51FC4B9-4BC4-BCB1-0C96-D20BCEA11AC7}"/>
              </a:ext>
            </a:extLst>
          </p:cNvPr>
          <p:cNvSpPr/>
          <p:nvPr/>
        </p:nvSpPr>
        <p:spPr>
          <a:xfrm>
            <a:off x="8757017" y="1578502"/>
            <a:ext cx="359176" cy="26599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EA4CAFC5-24D7-8DCD-4056-9C9B90CACE15}"/>
              </a:ext>
            </a:extLst>
          </p:cNvPr>
          <p:cNvSpPr/>
          <p:nvPr/>
        </p:nvSpPr>
        <p:spPr>
          <a:xfrm>
            <a:off x="8936605" y="1429142"/>
            <a:ext cx="301555" cy="14936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5EDA8-56F0-6847-262D-E1F5D23AA3AD}"/>
              </a:ext>
            </a:extLst>
          </p:cNvPr>
          <p:cNvSpPr txBox="1"/>
          <p:nvPr/>
        </p:nvSpPr>
        <p:spPr>
          <a:xfrm>
            <a:off x="9775172" y="1279614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Fifth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DC4145-D0DE-0D0C-66D0-ED2B9C156A92}"/>
              </a:ext>
            </a:extLst>
          </p:cNvPr>
          <p:cNvSpPr txBox="1"/>
          <p:nvPr/>
        </p:nvSpPr>
        <p:spPr>
          <a:xfrm>
            <a:off x="9762814" y="15160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157E1F-D243-F4D7-4A95-67C2D1D1DA11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835778-03DD-353F-EB64-C50E4601ACF5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0EC342-583C-1FE4-D3E6-DD76BB09C932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BF074305-2EAA-0BCC-5882-371087E6841C}"/>
              </a:ext>
            </a:extLst>
          </p:cNvPr>
          <p:cNvSpPr/>
          <p:nvPr/>
        </p:nvSpPr>
        <p:spPr>
          <a:xfrm>
            <a:off x="8379430" y="1584469"/>
            <a:ext cx="197999" cy="284087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Up 38">
            <a:extLst>
              <a:ext uri="{FF2B5EF4-FFF2-40B4-BE49-F238E27FC236}">
                <a16:creationId xmlns:a16="http://schemas.microsoft.com/office/drawing/2014/main" id="{A08BEA3A-9C80-256C-A8BD-7DD1A39FCC8D}"/>
              </a:ext>
            </a:extLst>
          </p:cNvPr>
          <p:cNvSpPr/>
          <p:nvPr/>
        </p:nvSpPr>
        <p:spPr>
          <a:xfrm>
            <a:off x="8698461" y="1418460"/>
            <a:ext cx="127488" cy="1600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Up 39">
            <a:extLst>
              <a:ext uri="{FF2B5EF4-FFF2-40B4-BE49-F238E27FC236}">
                <a16:creationId xmlns:a16="http://schemas.microsoft.com/office/drawing/2014/main" id="{2743FF01-3107-4024-0084-42D8ED115708}"/>
              </a:ext>
            </a:extLst>
          </p:cNvPr>
          <p:cNvSpPr/>
          <p:nvPr/>
        </p:nvSpPr>
        <p:spPr>
          <a:xfrm>
            <a:off x="8853914" y="1369397"/>
            <a:ext cx="107761" cy="59745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B9D2837-3BB6-9991-62C4-2D05A224C935}"/>
              </a:ext>
            </a:extLst>
          </p:cNvPr>
          <p:cNvCxnSpPr>
            <a:cxnSpLocks/>
          </p:cNvCxnSpPr>
          <p:nvPr/>
        </p:nvCxnSpPr>
        <p:spPr>
          <a:xfrm flipV="1">
            <a:off x="8489555" y="1574976"/>
            <a:ext cx="279997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50343F8-6B13-2B2A-B91B-C7D97325D38B}"/>
              </a:ext>
            </a:extLst>
          </p:cNvPr>
          <p:cNvCxnSpPr>
            <a:cxnSpLocks/>
          </p:cNvCxnSpPr>
          <p:nvPr/>
        </p:nvCxnSpPr>
        <p:spPr>
          <a:xfrm flipV="1">
            <a:off x="8811278" y="1427379"/>
            <a:ext cx="139999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8184AA-DE5E-F087-646B-233B9C6ECE87}"/>
              </a:ext>
            </a:extLst>
          </p:cNvPr>
          <p:cNvCxnSpPr>
            <a:cxnSpLocks/>
          </p:cNvCxnSpPr>
          <p:nvPr/>
        </p:nvCxnSpPr>
        <p:spPr>
          <a:xfrm>
            <a:off x="9133848" y="1712784"/>
            <a:ext cx="681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4DEE29A-57B7-EB68-BE2C-D83FEE52EB11}"/>
              </a:ext>
            </a:extLst>
          </p:cNvPr>
          <p:cNvCxnSpPr>
            <a:cxnSpLocks/>
          </p:cNvCxnSpPr>
          <p:nvPr/>
        </p:nvCxnSpPr>
        <p:spPr>
          <a:xfrm>
            <a:off x="9259778" y="1498481"/>
            <a:ext cx="5555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5A37BB6-6631-A133-0ED1-3AE91231C401}"/>
              </a:ext>
            </a:extLst>
          </p:cNvPr>
          <p:cNvSpPr txBox="1"/>
          <p:nvPr/>
        </p:nvSpPr>
        <p:spPr>
          <a:xfrm>
            <a:off x="683792" y="1192943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=15.5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1792964-41EB-5BD9-F245-B2DE653FA4D1}"/>
              </a:ext>
            </a:extLst>
          </p:cNvPr>
          <p:cNvCxnSpPr>
            <a:cxnSpLocks/>
          </p:cNvCxnSpPr>
          <p:nvPr/>
        </p:nvCxnSpPr>
        <p:spPr>
          <a:xfrm>
            <a:off x="4003278" y="1427379"/>
            <a:ext cx="476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E55B372-31F5-9110-321F-4D79AFD1C4C8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FDA4485-BBAE-AB4F-11DD-2A23DFD42BB1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9C0CF99-4C26-202B-1CE1-D8E05DDC5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461" y="127233"/>
            <a:ext cx="1562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9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D7BD03-214D-9EE8-5DBF-FB30453D1F13}"/>
              </a:ext>
            </a:extLst>
          </p:cNvPr>
          <p:cNvSpPr txBox="1"/>
          <p:nvPr/>
        </p:nvSpPr>
        <p:spPr>
          <a:xfrm>
            <a:off x="1370510" y="3327349"/>
            <a:ext cx="277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13F2E4-8FEA-0DA4-34A6-66C37E19988E}"/>
              </a:ext>
            </a:extLst>
          </p:cNvPr>
          <p:cNvSpPr txBox="1"/>
          <p:nvPr/>
        </p:nvSpPr>
        <p:spPr>
          <a:xfrm>
            <a:off x="691538" y="2215871"/>
            <a:ext cx="359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7C72E8-DEE0-98D5-188F-0D444AB624CA}"/>
              </a:ext>
            </a:extLst>
          </p:cNvPr>
          <p:cNvSpPr txBox="1"/>
          <p:nvPr/>
        </p:nvSpPr>
        <p:spPr>
          <a:xfrm>
            <a:off x="296174" y="1654303"/>
            <a:ext cx="390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34BDED-5578-9384-E695-F3F8D95EAB48}"/>
              </a:ext>
            </a:extLst>
          </p:cNvPr>
          <p:cNvSpPr txBox="1"/>
          <p:nvPr/>
        </p:nvSpPr>
        <p:spPr>
          <a:xfrm>
            <a:off x="1250127" y="1357180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15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CDD7ED-B93F-9CFA-6CF2-0537CE56981C}"/>
              </a:ext>
            </a:extLst>
          </p:cNvPr>
          <p:cNvSpPr txBox="1"/>
          <p:nvPr/>
        </p:nvSpPr>
        <p:spPr>
          <a:xfrm>
            <a:off x="683792" y="1192943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=15.5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51FC4B9-4BC4-BCB1-0C96-D20BCEA11AC7}"/>
              </a:ext>
            </a:extLst>
          </p:cNvPr>
          <p:cNvSpPr/>
          <p:nvPr/>
        </p:nvSpPr>
        <p:spPr>
          <a:xfrm>
            <a:off x="8757017" y="1578502"/>
            <a:ext cx="359176" cy="26599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EA4CAFC5-24D7-8DCD-4056-9C9B90CACE15}"/>
              </a:ext>
            </a:extLst>
          </p:cNvPr>
          <p:cNvSpPr/>
          <p:nvPr/>
        </p:nvSpPr>
        <p:spPr>
          <a:xfrm>
            <a:off x="8936605" y="1429142"/>
            <a:ext cx="301555" cy="14936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5EDA8-56F0-6847-262D-E1F5D23AA3AD}"/>
              </a:ext>
            </a:extLst>
          </p:cNvPr>
          <p:cNvSpPr txBox="1"/>
          <p:nvPr/>
        </p:nvSpPr>
        <p:spPr>
          <a:xfrm>
            <a:off x="9775172" y="1279614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Fifth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DC4145-D0DE-0D0C-66D0-ED2B9C156A92}"/>
              </a:ext>
            </a:extLst>
          </p:cNvPr>
          <p:cNvSpPr txBox="1"/>
          <p:nvPr/>
        </p:nvSpPr>
        <p:spPr>
          <a:xfrm>
            <a:off x="9762814" y="15160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157E1F-D243-F4D7-4A95-67C2D1D1DA11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835778-03DD-353F-EB64-C50E4601ACF5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0EC342-583C-1FE4-D3E6-DD76BB09C932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BF074305-2EAA-0BCC-5882-371087E6841C}"/>
              </a:ext>
            </a:extLst>
          </p:cNvPr>
          <p:cNvSpPr/>
          <p:nvPr/>
        </p:nvSpPr>
        <p:spPr>
          <a:xfrm>
            <a:off x="8379430" y="1584469"/>
            <a:ext cx="197999" cy="284087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Up 38">
            <a:extLst>
              <a:ext uri="{FF2B5EF4-FFF2-40B4-BE49-F238E27FC236}">
                <a16:creationId xmlns:a16="http://schemas.microsoft.com/office/drawing/2014/main" id="{A08BEA3A-9C80-256C-A8BD-7DD1A39FCC8D}"/>
              </a:ext>
            </a:extLst>
          </p:cNvPr>
          <p:cNvSpPr/>
          <p:nvPr/>
        </p:nvSpPr>
        <p:spPr>
          <a:xfrm>
            <a:off x="8698461" y="1418460"/>
            <a:ext cx="127488" cy="1600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Up 39">
            <a:extLst>
              <a:ext uri="{FF2B5EF4-FFF2-40B4-BE49-F238E27FC236}">
                <a16:creationId xmlns:a16="http://schemas.microsoft.com/office/drawing/2014/main" id="{2743FF01-3107-4024-0084-42D8ED115708}"/>
              </a:ext>
            </a:extLst>
          </p:cNvPr>
          <p:cNvSpPr/>
          <p:nvPr/>
        </p:nvSpPr>
        <p:spPr>
          <a:xfrm>
            <a:off x="8853914" y="1369397"/>
            <a:ext cx="107761" cy="59745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B9D2837-3BB6-9991-62C4-2D05A224C935}"/>
              </a:ext>
            </a:extLst>
          </p:cNvPr>
          <p:cNvCxnSpPr>
            <a:cxnSpLocks/>
          </p:cNvCxnSpPr>
          <p:nvPr/>
        </p:nvCxnSpPr>
        <p:spPr>
          <a:xfrm flipV="1">
            <a:off x="8489555" y="1574976"/>
            <a:ext cx="279997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50343F8-6B13-2B2A-B91B-C7D97325D38B}"/>
              </a:ext>
            </a:extLst>
          </p:cNvPr>
          <p:cNvCxnSpPr>
            <a:cxnSpLocks/>
          </p:cNvCxnSpPr>
          <p:nvPr/>
        </p:nvCxnSpPr>
        <p:spPr>
          <a:xfrm flipV="1">
            <a:off x="8811278" y="1427379"/>
            <a:ext cx="139999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8184AA-DE5E-F087-646B-233B9C6ECE87}"/>
              </a:ext>
            </a:extLst>
          </p:cNvPr>
          <p:cNvCxnSpPr>
            <a:cxnSpLocks/>
          </p:cNvCxnSpPr>
          <p:nvPr/>
        </p:nvCxnSpPr>
        <p:spPr>
          <a:xfrm>
            <a:off x="9133848" y="1712784"/>
            <a:ext cx="681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4DEE29A-57B7-EB68-BE2C-D83FEE52EB11}"/>
              </a:ext>
            </a:extLst>
          </p:cNvPr>
          <p:cNvCxnSpPr>
            <a:cxnSpLocks/>
          </p:cNvCxnSpPr>
          <p:nvPr/>
        </p:nvCxnSpPr>
        <p:spPr>
          <a:xfrm>
            <a:off x="9259778" y="1498481"/>
            <a:ext cx="5555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A0A37EB-2AF2-D096-0C53-959B1889DC88}"/>
              </a:ext>
            </a:extLst>
          </p:cNvPr>
          <p:cNvCxnSpPr>
            <a:cxnSpLocks/>
          </p:cNvCxnSpPr>
          <p:nvPr/>
        </p:nvCxnSpPr>
        <p:spPr>
          <a:xfrm>
            <a:off x="4069402" y="3526317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692583-E9AD-D61A-060C-AF7AABD3C2B2}"/>
              </a:ext>
            </a:extLst>
          </p:cNvPr>
          <p:cNvCxnSpPr>
            <a:cxnSpLocks/>
          </p:cNvCxnSpPr>
          <p:nvPr/>
        </p:nvCxnSpPr>
        <p:spPr>
          <a:xfrm>
            <a:off x="4042690" y="2418958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8939762-871D-D18C-B9A7-7A2A0990E908}"/>
              </a:ext>
            </a:extLst>
          </p:cNvPr>
          <p:cNvCxnSpPr>
            <a:cxnSpLocks/>
          </p:cNvCxnSpPr>
          <p:nvPr/>
        </p:nvCxnSpPr>
        <p:spPr>
          <a:xfrm>
            <a:off x="4003278" y="1857886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7BE83EB-C683-FEFC-7858-0336CDE96DB6}"/>
              </a:ext>
            </a:extLst>
          </p:cNvPr>
          <p:cNvCxnSpPr>
            <a:cxnSpLocks/>
          </p:cNvCxnSpPr>
          <p:nvPr/>
        </p:nvCxnSpPr>
        <p:spPr>
          <a:xfrm>
            <a:off x="4003278" y="1580281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BC399D-6260-AACC-66C9-FEF4F1FC67D2}"/>
              </a:ext>
            </a:extLst>
          </p:cNvPr>
          <p:cNvCxnSpPr>
            <a:cxnSpLocks/>
          </p:cNvCxnSpPr>
          <p:nvPr/>
        </p:nvCxnSpPr>
        <p:spPr>
          <a:xfrm>
            <a:off x="4003278" y="1427379"/>
            <a:ext cx="476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95597D9-97E3-7C68-F324-8A866C1F099D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CC72DA-67CB-B655-DAB9-DCB41E6E821B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6C9E4FB-DD54-9762-5030-DAD30AEF1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461" y="127233"/>
            <a:ext cx="1562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5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cxnSpLocks/>
          </p:cNvCxnSpPr>
          <p:nvPr/>
        </p:nvCxnSpPr>
        <p:spPr>
          <a:xfrm>
            <a:off x="4610854" y="3546255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E7251DE-8A98-388D-3B10-7DC65FA813B1}"/>
              </a:ext>
            </a:extLst>
          </p:cNvPr>
          <p:cNvSpPr txBox="1"/>
          <p:nvPr/>
        </p:nvSpPr>
        <p:spPr>
          <a:xfrm>
            <a:off x="974555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701664-F3D8-EB5D-DAB4-C445468BD000}"/>
              </a:ext>
            </a:extLst>
          </p:cNvPr>
          <p:cNvSpPr txBox="1"/>
          <p:nvPr/>
        </p:nvSpPr>
        <p:spPr>
          <a:xfrm>
            <a:off x="1370510" y="3327349"/>
            <a:ext cx="277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0C0888C-A430-3C72-DC30-4C804B740AE2}"/>
              </a:ext>
            </a:extLst>
          </p:cNvPr>
          <p:cNvCxnSpPr>
            <a:cxnSpLocks/>
          </p:cNvCxnSpPr>
          <p:nvPr/>
        </p:nvCxnSpPr>
        <p:spPr>
          <a:xfrm>
            <a:off x="4069402" y="3526317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1A20-6FB3-DC1F-BE92-475D98114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3680461"/>
            <a:ext cx="1562100" cy="381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2AC809B-76AB-C9B7-D53E-B660CC1089FD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C07D23-C485-5F81-3FB7-F685D28E927E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4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BA7A1EA-4054-D424-5BDA-84C591334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2592685"/>
            <a:ext cx="1562100" cy="571500"/>
          </a:xfrm>
          <a:prstGeom prst="rect">
            <a:avLst/>
          </a:prstGeom>
        </p:spPr>
      </p:pic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E2959D7-1C30-6C7F-8E38-6301C268CD0F}"/>
              </a:ext>
            </a:extLst>
          </p:cNvPr>
          <p:cNvSpPr txBox="1"/>
          <p:nvPr/>
        </p:nvSpPr>
        <p:spPr>
          <a:xfrm>
            <a:off x="974555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4C2BB9-1B53-0645-ECF3-C63E470D66E5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EA26E6-451E-AFE4-E7C1-874CC173A0CB}"/>
              </a:ext>
            </a:extLst>
          </p:cNvPr>
          <p:cNvSpPr txBox="1"/>
          <p:nvPr/>
        </p:nvSpPr>
        <p:spPr>
          <a:xfrm>
            <a:off x="691538" y="2215871"/>
            <a:ext cx="359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6C3FC3-BF32-34D4-2BD9-7051844E0D75}"/>
              </a:ext>
            </a:extLst>
          </p:cNvPr>
          <p:cNvCxnSpPr>
            <a:cxnSpLocks/>
          </p:cNvCxnSpPr>
          <p:nvPr/>
        </p:nvCxnSpPr>
        <p:spPr>
          <a:xfrm>
            <a:off x="4042690" y="2418958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F2C6755-C136-F30F-ACC3-63EF13924F5B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777A02-2E1B-27FA-A039-1B527053F259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9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BA7A1EA-4054-D424-5BDA-84C591334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2592685"/>
            <a:ext cx="1562100" cy="571500"/>
          </a:xfrm>
          <a:prstGeom prst="rect">
            <a:avLst/>
          </a:prstGeom>
        </p:spPr>
      </p:pic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E2959D7-1C30-6C7F-8E38-6301C268CD0F}"/>
              </a:ext>
            </a:extLst>
          </p:cNvPr>
          <p:cNvSpPr txBox="1"/>
          <p:nvPr/>
        </p:nvSpPr>
        <p:spPr>
          <a:xfrm>
            <a:off x="974555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4C2BB9-1B53-0645-ECF3-C63E470D66E5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60F730-8100-F15B-30A3-4106299D889E}"/>
              </a:ext>
            </a:extLst>
          </p:cNvPr>
          <p:cNvSpPr txBox="1"/>
          <p:nvPr/>
        </p:nvSpPr>
        <p:spPr>
          <a:xfrm>
            <a:off x="691538" y="2215871"/>
            <a:ext cx="359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5EF1A3-A827-69E2-4AF1-041EF16198ED}"/>
              </a:ext>
            </a:extLst>
          </p:cNvPr>
          <p:cNvCxnSpPr>
            <a:cxnSpLocks/>
          </p:cNvCxnSpPr>
          <p:nvPr/>
        </p:nvCxnSpPr>
        <p:spPr>
          <a:xfrm>
            <a:off x="4042690" y="2418958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0281869-DE3A-AB70-BFE4-ED0EDA92986A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0B0865-33BF-85A2-904E-05C7C025E0C7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4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9697703-D052-A68D-1015-6567696EE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1987162"/>
            <a:ext cx="1562100" cy="752475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BA1C4BF-9110-2DA6-68F4-6BEA9F5DB82F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5FBA3C-581B-4BFC-40C1-BE335FC10370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21FB0-9AEA-04D8-EEA2-25B115F1F0E0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C976E2-99A1-9A10-8587-B7DD1120487A}"/>
              </a:ext>
            </a:extLst>
          </p:cNvPr>
          <p:cNvSpPr txBox="1"/>
          <p:nvPr/>
        </p:nvSpPr>
        <p:spPr>
          <a:xfrm>
            <a:off x="296174" y="1654303"/>
            <a:ext cx="390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2CE550-0537-F86C-CAAA-7BACBAE17C7D}"/>
              </a:ext>
            </a:extLst>
          </p:cNvPr>
          <p:cNvCxnSpPr>
            <a:cxnSpLocks/>
          </p:cNvCxnSpPr>
          <p:nvPr/>
        </p:nvCxnSpPr>
        <p:spPr>
          <a:xfrm>
            <a:off x="4003278" y="1857886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5AE8D07-3762-A8B0-4311-D801E03A9232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EA96F0-99B4-2F07-0709-4F1973400C67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8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9697703-D052-A68D-1015-6567696EE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1987162"/>
            <a:ext cx="1562100" cy="752475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BA1C4BF-9110-2DA6-68F4-6BEA9F5DB82F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5FBA3C-581B-4BFC-40C1-BE335FC10370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21FB0-9AEA-04D8-EEA2-25B115F1F0E0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543-85F0-6EAB-1E4E-3A4DF46960B9}"/>
              </a:ext>
            </a:extLst>
          </p:cNvPr>
          <p:cNvSpPr txBox="1"/>
          <p:nvPr/>
        </p:nvSpPr>
        <p:spPr>
          <a:xfrm>
            <a:off x="296174" y="1654303"/>
            <a:ext cx="390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partial sum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65315C9-9548-2CFA-950F-5C8ACC5CCF00}"/>
              </a:ext>
            </a:extLst>
          </p:cNvPr>
          <p:cNvCxnSpPr>
            <a:cxnSpLocks/>
          </p:cNvCxnSpPr>
          <p:nvPr/>
        </p:nvCxnSpPr>
        <p:spPr>
          <a:xfrm>
            <a:off x="4003278" y="1857886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5B103E9-74BB-0E32-97A9-E615A031C978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CB20C7-7105-B2FA-DFC0-4E68D2B0F5EF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2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51FC4B9-4BC4-BCB1-0C96-D20BCEA11AC7}"/>
              </a:ext>
            </a:extLst>
          </p:cNvPr>
          <p:cNvSpPr/>
          <p:nvPr/>
        </p:nvSpPr>
        <p:spPr>
          <a:xfrm>
            <a:off x="8757017" y="1578502"/>
            <a:ext cx="359176" cy="26599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BF074305-2EAA-0BCC-5882-371087E6841C}"/>
              </a:ext>
            </a:extLst>
          </p:cNvPr>
          <p:cNvSpPr/>
          <p:nvPr/>
        </p:nvSpPr>
        <p:spPr>
          <a:xfrm>
            <a:off x="8379430" y="1584469"/>
            <a:ext cx="197999" cy="284087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id="{FF50D614-189F-64F8-A6FB-E7FDC6DD7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1700754"/>
            <a:ext cx="1562100" cy="952500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8184AA-DE5E-F087-646B-233B9C6ECE87}"/>
              </a:ext>
            </a:extLst>
          </p:cNvPr>
          <p:cNvCxnSpPr>
            <a:cxnSpLocks/>
          </p:cNvCxnSpPr>
          <p:nvPr/>
        </p:nvCxnSpPr>
        <p:spPr>
          <a:xfrm>
            <a:off x="9133848" y="1712784"/>
            <a:ext cx="681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1ABC9F1-8813-F3C6-D270-872DFF697A76}"/>
              </a:ext>
            </a:extLst>
          </p:cNvPr>
          <p:cNvSpPr txBox="1"/>
          <p:nvPr/>
        </p:nvSpPr>
        <p:spPr>
          <a:xfrm>
            <a:off x="9762814" y="15160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D93BAD-C6DC-CDC7-76BD-81DBA543B640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ABDF5-6A7F-9BD3-EF64-5AE5A2D9DFE9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4B438-2DEA-958B-591F-9FD1F36F8D63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A9FEE6-37C4-3591-D08B-2E96B53DB58B}"/>
              </a:ext>
            </a:extLst>
          </p:cNvPr>
          <p:cNvSpPr txBox="1"/>
          <p:nvPr/>
        </p:nvSpPr>
        <p:spPr>
          <a:xfrm>
            <a:off x="1250127" y="1357180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15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01BB703-DE05-4790-7F78-CBAB382F7DFE}"/>
              </a:ext>
            </a:extLst>
          </p:cNvPr>
          <p:cNvCxnSpPr>
            <a:cxnSpLocks/>
          </p:cNvCxnSpPr>
          <p:nvPr/>
        </p:nvCxnSpPr>
        <p:spPr>
          <a:xfrm>
            <a:off x="4003278" y="1580281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0ADC949-23C5-BB66-D2E6-E50147109E0F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7A5401-C7C6-2CE1-2197-E66CC4C59A06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1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51FC4B9-4BC4-BCB1-0C96-D20BCEA11AC7}"/>
              </a:ext>
            </a:extLst>
          </p:cNvPr>
          <p:cNvSpPr/>
          <p:nvPr/>
        </p:nvSpPr>
        <p:spPr>
          <a:xfrm>
            <a:off x="8757017" y="1578502"/>
            <a:ext cx="359176" cy="26599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BF074305-2EAA-0BCC-5882-371087E6841C}"/>
              </a:ext>
            </a:extLst>
          </p:cNvPr>
          <p:cNvSpPr/>
          <p:nvPr/>
        </p:nvSpPr>
        <p:spPr>
          <a:xfrm>
            <a:off x="8379430" y="1584469"/>
            <a:ext cx="197999" cy="284087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B9D2837-3BB6-9991-62C4-2D05A224C935}"/>
              </a:ext>
            </a:extLst>
          </p:cNvPr>
          <p:cNvCxnSpPr>
            <a:cxnSpLocks/>
          </p:cNvCxnSpPr>
          <p:nvPr/>
        </p:nvCxnSpPr>
        <p:spPr>
          <a:xfrm flipV="1">
            <a:off x="8489555" y="1574976"/>
            <a:ext cx="279997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id="{FF50D614-189F-64F8-A6FB-E7FDC6DD7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09" y="1700754"/>
            <a:ext cx="1562100" cy="952500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8184AA-DE5E-F087-646B-233B9C6ECE87}"/>
              </a:ext>
            </a:extLst>
          </p:cNvPr>
          <p:cNvCxnSpPr>
            <a:cxnSpLocks/>
          </p:cNvCxnSpPr>
          <p:nvPr/>
        </p:nvCxnSpPr>
        <p:spPr>
          <a:xfrm>
            <a:off x="9133848" y="1712784"/>
            <a:ext cx="681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1ABC9F1-8813-F3C6-D270-872DFF697A76}"/>
              </a:ext>
            </a:extLst>
          </p:cNvPr>
          <p:cNvSpPr txBox="1"/>
          <p:nvPr/>
        </p:nvSpPr>
        <p:spPr>
          <a:xfrm>
            <a:off x="9762814" y="15160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D93BAD-C6DC-CDC7-76BD-81DBA543B640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ABDF5-6A7F-9BD3-EF64-5AE5A2D9DFE9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4B438-2DEA-958B-591F-9FD1F36F8D63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AAB73-6B57-6E05-9E9D-24567ED5F98F}"/>
              </a:ext>
            </a:extLst>
          </p:cNvPr>
          <p:cNvSpPr txBox="1"/>
          <p:nvPr/>
        </p:nvSpPr>
        <p:spPr>
          <a:xfrm>
            <a:off x="1250127" y="1357180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15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0DCEF0-F8F0-CEF6-CF83-2151FCA22714}"/>
              </a:ext>
            </a:extLst>
          </p:cNvPr>
          <p:cNvCxnSpPr>
            <a:cxnSpLocks/>
          </p:cNvCxnSpPr>
          <p:nvPr/>
        </p:nvCxnSpPr>
        <p:spPr>
          <a:xfrm>
            <a:off x="4003278" y="1580281"/>
            <a:ext cx="1987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A80C0C-BE71-A454-9460-D8471705205C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72F701-A943-CA6C-997F-CCF852B546CF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87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9C1E756B-EB52-57A2-11B6-0F032E70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61" y="408076"/>
            <a:ext cx="5977824" cy="5977824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5BB38588-798A-568F-E356-4F62823EE185}"/>
              </a:ext>
            </a:extLst>
          </p:cNvPr>
          <p:cNvSpPr/>
          <p:nvPr/>
        </p:nvSpPr>
        <p:spPr>
          <a:xfrm>
            <a:off x="4418692" y="3533889"/>
            <a:ext cx="238125" cy="22518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9B071C8-705F-E425-5163-2282481532D7}"/>
              </a:ext>
            </a:extLst>
          </p:cNvPr>
          <p:cNvSpPr/>
          <p:nvPr/>
        </p:nvSpPr>
        <p:spPr>
          <a:xfrm>
            <a:off x="6796353" y="3533890"/>
            <a:ext cx="668410" cy="225184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9D5695A-F7D2-90F6-939D-4B837BEAD1B6}"/>
              </a:ext>
            </a:extLst>
          </p:cNvPr>
          <p:cNvSpPr/>
          <p:nvPr/>
        </p:nvSpPr>
        <p:spPr>
          <a:xfrm>
            <a:off x="7919017" y="2430534"/>
            <a:ext cx="387275" cy="1095924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631F70CA-09FB-696C-77E8-C66CFDC2411D}"/>
              </a:ext>
            </a:extLst>
          </p:cNvPr>
          <p:cNvSpPr/>
          <p:nvPr/>
        </p:nvSpPr>
        <p:spPr>
          <a:xfrm>
            <a:off x="8466773" y="1868556"/>
            <a:ext cx="359176" cy="531981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51FC4B9-4BC4-BCB1-0C96-D20BCEA11AC7}"/>
              </a:ext>
            </a:extLst>
          </p:cNvPr>
          <p:cNvSpPr/>
          <p:nvPr/>
        </p:nvSpPr>
        <p:spPr>
          <a:xfrm>
            <a:off x="8757017" y="1578502"/>
            <a:ext cx="359176" cy="26599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EA4CAFC5-24D7-8DCD-4056-9C9B90CACE15}"/>
              </a:ext>
            </a:extLst>
          </p:cNvPr>
          <p:cNvSpPr/>
          <p:nvPr/>
        </p:nvSpPr>
        <p:spPr>
          <a:xfrm>
            <a:off x="8936605" y="1429142"/>
            <a:ext cx="301555" cy="14936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05EDA8-56F0-6847-262D-E1F5D23AA3AD}"/>
              </a:ext>
            </a:extLst>
          </p:cNvPr>
          <p:cNvSpPr txBox="1"/>
          <p:nvPr/>
        </p:nvSpPr>
        <p:spPr>
          <a:xfrm>
            <a:off x="9775172" y="1279614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Fifth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DC4145-D0DE-0D0C-66D0-ED2B9C156A92}"/>
              </a:ext>
            </a:extLst>
          </p:cNvPr>
          <p:cNvSpPr txBox="1"/>
          <p:nvPr/>
        </p:nvSpPr>
        <p:spPr>
          <a:xfrm>
            <a:off x="9762814" y="15160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157E1F-D243-F4D7-4A95-67C2D1D1DA11}"/>
              </a:ext>
            </a:extLst>
          </p:cNvPr>
          <p:cNvSpPr txBox="1"/>
          <p:nvPr/>
        </p:nvSpPr>
        <p:spPr>
          <a:xfrm>
            <a:off x="9762814" y="1932488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835778-03DD-353F-EB64-C50E4601ACF5}"/>
              </a:ext>
            </a:extLst>
          </p:cNvPr>
          <p:cNvSpPr txBox="1"/>
          <p:nvPr/>
        </p:nvSpPr>
        <p:spPr>
          <a:xfrm>
            <a:off x="9739888" y="281044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F0EC342-583C-1FE4-D3E6-DD76BB09C932}"/>
              </a:ext>
            </a:extLst>
          </p:cNvPr>
          <p:cNvSpPr txBox="1"/>
          <p:nvPr/>
        </p:nvSpPr>
        <p:spPr>
          <a:xfrm>
            <a:off x="9739888" y="4482575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term 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rrow: Up 35">
            <a:extLst>
              <a:ext uri="{FF2B5EF4-FFF2-40B4-BE49-F238E27FC236}">
                <a16:creationId xmlns:a16="http://schemas.microsoft.com/office/drawing/2014/main" id="{5B88368D-BEC6-3BD8-8062-8DD58780A96D}"/>
              </a:ext>
            </a:extLst>
          </p:cNvPr>
          <p:cNvSpPr/>
          <p:nvPr/>
        </p:nvSpPr>
        <p:spPr>
          <a:xfrm>
            <a:off x="6681653" y="2418958"/>
            <a:ext cx="239299" cy="1114931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4F4C9E00-D847-8362-16DA-1AB92EFA5593}"/>
              </a:ext>
            </a:extLst>
          </p:cNvPr>
          <p:cNvSpPr/>
          <p:nvPr/>
        </p:nvSpPr>
        <p:spPr>
          <a:xfrm>
            <a:off x="7823996" y="1852644"/>
            <a:ext cx="197999" cy="568174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BF074305-2EAA-0BCC-5882-371087E6841C}"/>
              </a:ext>
            </a:extLst>
          </p:cNvPr>
          <p:cNvSpPr/>
          <p:nvPr/>
        </p:nvSpPr>
        <p:spPr>
          <a:xfrm>
            <a:off x="8379430" y="1584469"/>
            <a:ext cx="197999" cy="284087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Up 38">
            <a:extLst>
              <a:ext uri="{FF2B5EF4-FFF2-40B4-BE49-F238E27FC236}">
                <a16:creationId xmlns:a16="http://schemas.microsoft.com/office/drawing/2014/main" id="{A08BEA3A-9C80-256C-A8BD-7DD1A39FCC8D}"/>
              </a:ext>
            </a:extLst>
          </p:cNvPr>
          <p:cNvSpPr/>
          <p:nvPr/>
        </p:nvSpPr>
        <p:spPr>
          <a:xfrm>
            <a:off x="8698461" y="1418460"/>
            <a:ext cx="127488" cy="160042"/>
          </a:xfrm>
          <a:prstGeom prst="upArrow">
            <a:avLst/>
          </a:prstGeom>
          <a:solidFill>
            <a:schemeClr val="bg1">
              <a:lumMod val="65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08ED5F-0E38-ED23-9820-9740A177BA75}"/>
              </a:ext>
            </a:extLst>
          </p:cNvPr>
          <p:cNvCxnSpPr>
            <a:endCxn id="36" idx="2"/>
          </p:cNvCxnSpPr>
          <p:nvPr/>
        </p:nvCxnSpPr>
        <p:spPr>
          <a:xfrm>
            <a:off x="4569292" y="3526458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30E388D-BE25-505D-EC9E-02F2E7C0F3D7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6803011" y="2420818"/>
            <a:ext cx="1119985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9F45469-66CD-D1D7-7588-4B035786A43C}"/>
              </a:ext>
            </a:extLst>
          </p:cNvPr>
          <p:cNvCxnSpPr>
            <a:cxnSpLocks/>
          </p:cNvCxnSpPr>
          <p:nvPr/>
        </p:nvCxnSpPr>
        <p:spPr>
          <a:xfrm flipV="1">
            <a:off x="7918436" y="1853544"/>
            <a:ext cx="559993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B9D2837-3BB6-9991-62C4-2D05A224C935}"/>
              </a:ext>
            </a:extLst>
          </p:cNvPr>
          <p:cNvCxnSpPr>
            <a:cxnSpLocks/>
          </p:cNvCxnSpPr>
          <p:nvPr/>
        </p:nvCxnSpPr>
        <p:spPr>
          <a:xfrm flipV="1">
            <a:off x="8489555" y="1574976"/>
            <a:ext cx="279997" cy="1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F509CE4-656E-E6D0-8910-5F21E425642F}"/>
              </a:ext>
            </a:extLst>
          </p:cNvPr>
          <p:cNvCxnSpPr/>
          <p:nvPr/>
        </p:nvCxnSpPr>
        <p:spPr>
          <a:xfrm>
            <a:off x="7513547" y="4659810"/>
            <a:ext cx="2232011" cy="74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E6FC480-653D-AD76-AC99-F8B71E43A791}"/>
              </a:ext>
            </a:extLst>
          </p:cNvPr>
          <p:cNvCxnSpPr>
            <a:cxnSpLocks/>
          </p:cNvCxnSpPr>
          <p:nvPr/>
        </p:nvCxnSpPr>
        <p:spPr>
          <a:xfrm>
            <a:off x="8379430" y="2996221"/>
            <a:ext cx="14359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0725D7A-2BA9-3DDF-1978-A8CFF7EA5EF1}"/>
              </a:ext>
            </a:extLst>
          </p:cNvPr>
          <p:cNvCxnSpPr>
            <a:cxnSpLocks/>
          </p:cNvCxnSpPr>
          <p:nvPr/>
        </p:nvCxnSpPr>
        <p:spPr>
          <a:xfrm>
            <a:off x="8853914" y="2133156"/>
            <a:ext cx="9614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38184AA-DE5E-F087-646B-233B9C6ECE87}"/>
              </a:ext>
            </a:extLst>
          </p:cNvPr>
          <p:cNvCxnSpPr>
            <a:cxnSpLocks/>
          </p:cNvCxnSpPr>
          <p:nvPr/>
        </p:nvCxnSpPr>
        <p:spPr>
          <a:xfrm>
            <a:off x="9133848" y="1712784"/>
            <a:ext cx="68151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4DEE29A-57B7-EB68-BE2C-D83FEE52EB11}"/>
              </a:ext>
            </a:extLst>
          </p:cNvPr>
          <p:cNvCxnSpPr>
            <a:cxnSpLocks/>
          </p:cNvCxnSpPr>
          <p:nvPr/>
        </p:nvCxnSpPr>
        <p:spPr>
          <a:xfrm>
            <a:off x="9259778" y="1498481"/>
            <a:ext cx="55558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A444385-E902-891E-02E6-27EE0D862817}"/>
              </a:ext>
            </a:extLst>
          </p:cNvPr>
          <p:cNvSpPr txBox="1"/>
          <p:nvPr/>
        </p:nvSpPr>
        <p:spPr>
          <a:xfrm>
            <a:off x="683792" y="1192943"/>
            <a:ext cx="439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=15.5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001117-3588-8FAE-6B5D-356265F3954E}"/>
              </a:ext>
            </a:extLst>
          </p:cNvPr>
          <p:cNvCxnSpPr>
            <a:cxnSpLocks/>
          </p:cNvCxnSpPr>
          <p:nvPr/>
        </p:nvCxnSpPr>
        <p:spPr>
          <a:xfrm>
            <a:off x="4003278" y="1427379"/>
            <a:ext cx="476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BB5EA9F-C6DA-99F3-6F25-AA58F2B3993F}"/>
              </a:ext>
            </a:extLst>
          </p:cNvPr>
          <p:cNvSpPr txBox="1"/>
          <p:nvPr/>
        </p:nvSpPr>
        <p:spPr>
          <a:xfrm>
            <a:off x="9208837" y="963259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367E19-5645-A017-A8DD-C7C51A837381}"/>
              </a:ext>
            </a:extLst>
          </p:cNvPr>
          <p:cNvSpPr txBox="1"/>
          <p:nvPr/>
        </p:nvSpPr>
        <p:spPr>
          <a:xfrm>
            <a:off x="9210819" y="677800"/>
            <a:ext cx="328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 = x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336147-0C99-1E3E-0B62-5189B7E15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461" y="127233"/>
            <a:ext cx="1562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9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565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LaMaster</dc:creator>
  <cp:lastModifiedBy>John LaMaster</cp:lastModifiedBy>
  <cp:revision>2</cp:revision>
  <dcterms:created xsi:type="dcterms:W3CDTF">2023-03-01T14:44:26Z</dcterms:created>
  <dcterms:modified xsi:type="dcterms:W3CDTF">2023-03-02T01:41:29Z</dcterms:modified>
</cp:coreProperties>
</file>