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1" r:id="rId4"/>
    <p:sldId id="259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9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5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8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5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2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5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4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5931-56EF-48AC-9CAE-7C88622EBC4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3E63-D3E1-41B9-9BA1-66A91EC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4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2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2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2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32.png"/><Relationship Id="rId3" Type="http://schemas.openxmlformats.org/officeDocument/2006/relationships/image" Target="../media/image1.png"/><Relationship Id="rId21" Type="http://schemas.openxmlformats.org/officeDocument/2006/relationships/image" Target="../media/image20.png"/><Relationship Id="rId7" Type="http://schemas.openxmlformats.org/officeDocument/2006/relationships/image" Target="../media/image4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31.png"/><Relationship Id="rId2" Type="http://schemas.openxmlformats.org/officeDocument/2006/relationships/image" Target="../media/image30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7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0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575304" y="2999232"/>
            <a:ext cx="3139440" cy="13601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3624072" y="3419507"/>
            <a:ext cx="1610868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Subtitle 2"/>
          <p:cNvSpPr txBox="1">
            <a:spLocks/>
          </p:cNvSpPr>
          <p:nvPr/>
        </p:nvSpPr>
        <p:spPr>
          <a:xfrm>
            <a:off x="929640" y="720407"/>
            <a:ext cx="5644896" cy="520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 Whole Numbers = {0, 1, 2, 3, …}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1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640" y="720407"/>
            <a:ext cx="5644896" cy="5206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Whole Numbers = {0, 1, 2, 3, …}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575304" y="2999232"/>
            <a:ext cx="3139440" cy="13601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24072" y="3419507"/>
            <a:ext cx="1610868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517904" y="2937574"/>
            <a:ext cx="5321808" cy="15612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5648" y="3428651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-3,-2,-1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1517904" y="3889551"/>
                <a:ext cx="549021" cy="638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3889551"/>
                <a:ext cx="549021" cy="638428"/>
              </a:xfrm>
              <a:prstGeom prst="rect">
                <a:avLst/>
              </a:prstGeom>
              <a:blipFill>
                <a:blip r:embed="rId4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1008888" y="1164140"/>
            <a:ext cx="4785789" cy="42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Integers = {…, </a:t>
            </a:r>
            <a:r>
              <a:rPr lang="en-US" dirty="0"/>
              <a:t>-3, -2, -1, 0, 1, 2, 3, …}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031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640" y="720407"/>
            <a:ext cx="5644896" cy="5206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Whole Numbers = {0, 1, 2, 3, …}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575304" y="2999232"/>
            <a:ext cx="3139440" cy="13601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24072" y="3419507"/>
            <a:ext cx="1610868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596649" y="2937425"/>
            <a:ext cx="5321808" cy="15612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5648" y="3428651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-3,-2,-1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  <a:blipFill>
                <a:blip r:embed="rId4"/>
                <a:stretch>
                  <a:fillRect l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1008888" y="1164140"/>
            <a:ext cx="4785789" cy="42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Integers = {…, </a:t>
            </a:r>
            <a:r>
              <a:rPr lang="en-US" dirty="0"/>
              <a:t>-3, -2, -1, 0, 1, 2, 3, …}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ubtitle 2"/>
              <p:cNvSpPr txBox="1">
                <a:spLocks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 smtClean="0"/>
                  <a:t>Rational Numbers = {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|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box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0}</m:t>
                    </m:r>
                  </m:oMath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  <a:blipFill>
                <a:blip r:embed="rId8"/>
                <a:stretch>
                  <a:fillRect l="-1908" t="-17391" b="-36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/>
              <p:cNvSpPr txBox="1">
                <a:spLocks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2"/>
              <p:cNvSpPr txBox="1">
                <a:spLocks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ubtitle 2"/>
              <p:cNvSpPr txBox="1">
                <a:spLocks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517904" y="2819400"/>
            <a:ext cx="5482971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blipFill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blipFill>
                <a:blip r:embed="rId14"/>
                <a:stretch>
                  <a:fillRect l="-1250" r="-125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4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640" y="720407"/>
            <a:ext cx="5644896" cy="5206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Whole Numbers = {0, 1, 2, 3, …}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575304" y="2999232"/>
            <a:ext cx="3139440" cy="13601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24072" y="3419507"/>
            <a:ext cx="1610868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596649" y="2937425"/>
            <a:ext cx="5321808" cy="15612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5648" y="3428651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-3,-2,-1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  <a:blipFill>
                <a:blip r:embed="rId4"/>
                <a:stretch>
                  <a:fillRect l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1008888" y="1164140"/>
            <a:ext cx="4785789" cy="42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Integers = {…, </a:t>
            </a:r>
            <a:r>
              <a:rPr lang="en-US" dirty="0"/>
              <a:t>-3, -2, -1, 0, 1, 2, 3, …}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ubtitle 2"/>
              <p:cNvSpPr txBox="1">
                <a:spLocks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 smtClean="0"/>
                  <a:t>Rational Numbers = {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|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box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0}</m:t>
                    </m:r>
                  </m:oMath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  <a:blipFill>
                <a:blip r:embed="rId8"/>
                <a:stretch>
                  <a:fillRect l="-1908" t="-17391" b="-36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/>
              <p:cNvSpPr txBox="1">
                <a:spLocks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2"/>
              <p:cNvSpPr txBox="1">
                <a:spLocks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ubtitle 2"/>
              <p:cNvSpPr txBox="1">
                <a:spLocks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517904" y="2819400"/>
            <a:ext cx="5482971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blipFill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blipFill>
                <a:blip r:embed="rId14"/>
                <a:stretch>
                  <a:fillRect l="-1250" r="-125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7003801" y="2819400"/>
            <a:ext cx="4503352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6995048" y="1630540"/>
            <a:ext cx="4391788" cy="423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vs. Irrational Numbers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ubtitle 2"/>
              <p:cNvSpPr txBox="1">
                <a:spLocks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ubtitle 2"/>
              <p:cNvSpPr txBox="1">
                <a:spLocks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dirty="0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ubtitle 2"/>
              <p:cNvSpPr txBox="1">
                <a:spLocks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Subtitle 2"/>
              <p:cNvSpPr txBox="1">
                <a:spLocks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ubtitle 2"/>
              <p:cNvSpPr txBox="1">
                <a:spLocks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Subtitle 2"/>
              <p:cNvSpPr txBox="1">
                <a:spLocks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blipFill>
                <a:blip r:embed="rId21"/>
                <a:stretch>
                  <a:fillRect r="-40909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blipFill>
                <a:blip r:embed="rId22"/>
                <a:stretch>
                  <a:fillRect l="-1235" r="-2469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95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640" y="720407"/>
            <a:ext cx="5644896" cy="5206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Whole Numbers = {0, 1, 2, 3, …}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575304" y="2999232"/>
            <a:ext cx="3139440" cy="13601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24072" y="3419507"/>
            <a:ext cx="1610868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596649" y="2937425"/>
            <a:ext cx="5321808" cy="15612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5648" y="3428651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-3,-2,-1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  <a:blipFill>
                <a:blip r:embed="rId4"/>
                <a:stretch>
                  <a:fillRect l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1008888" y="1164140"/>
            <a:ext cx="4785789" cy="42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Integers = {…, </a:t>
            </a:r>
            <a:r>
              <a:rPr lang="en-US" dirty="0"/>
              <a:t>-3, -2, -1, 0, 1, 2, 3, …}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ubtitle 2"/>
              <p:cNvSpPr txBox="1">
                <a:spLocks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 smtClean="0"/>
                  <a:t>Rational Numbers = {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|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box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0}</m:t>
                    </m:r>
                  </m:oMath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  <a:blipFill>
                <a:blip r:embed="rId8"/>
                <a:stretch>
                  <a:fillRect l="-1908" t="-17391" b="-36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/>
              <p:cNvSpPr txBox="1">
                <a:spLocks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2"/>
              <p:cNvSpPr txBox="1">
                <a:spLocks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ubtitle 2"/>
              <p:cNvSpPr txBox="1">
                <a:spLocks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517904" y="2819400"/>
            <a:ext cx="5482971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blipFill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blipFill>
                <a:blip r:embed="rId14"/>
                <a:stretch>
                  <a:fillRect l="-1250" r="-125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7003801" y="2819400"/>
            <a:ext cx="4503352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6995048" y="1630540"/>
            <a:ext cx="4391788" cy="423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vs. Irrational Numbers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ubtitle 2"/>
              <p:cNvSpPr txBox="1">
                <a:spLocks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ubtitle 2"/>
              <p:cNvSpPr txBox="1">
                <a:spLocks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dirty="0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ubtitle 2"/>
              <p:cNvSpPr txBox="1">
                <a:spLocks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Subtitle 2"/>
              <p:cNvSpPr txBox="1">
                <a:spLocks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ubtitle 2"/>
              <p:cNvSpPr txBox="1">
                <a:spLocks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Subtitle 2"/>
              <p:cNvSpPr txBox="1">
                <a:spLocks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blipFill>
                <a:blip r:embed="rId21"/>
                <a:stretch>
                  <a:fillRect r="-40909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blipFill>
                <a:blip r:embed="rId22"/>
                <a:stretch>
                  <a:fillRect l="-1235" r="-2469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1517904" y="2809362"/>
            <a:ext cx="9989249" cy="3304055"/>
          </a:xfrm>
          <a:prstGeom prst="rect">
            <a:avLst/>
          </a:prstGeom>
          <a:solidFill>
            <a:srgbClr val="FFFF00">
              <a:alpha val="28000"/>
            </a:srgb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83485" y="5641880"/>
                <a:ext cx="4972171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𝑅𝑒𝑎𝑙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 smtClean="0"/>
                      <m:t>Numbers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485" y="5641880"/>
                <a:ext cx="4972171" cy="462434"/>
              </a:xfrm>
              <a:prstGeom prst="rect">
                <a:avLst/>
              </a:prstGeom>
              <a:blipFill>
                <a:blip r:embed="rId23"/>
                <a:stretch>
                  <a:fillRect l="-24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50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640" y="720407"/>
            <a:ext cx="5644896" cy="5206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Whole Numbers = {0, 1, 2, 3, …}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575304" y="2999232"/>
            <a:ext cx="3139440" cy="13601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24072" y="3419507"/>
            <a:ext cx="1610868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596649" y="2937425"/>
            <a:ext cx="5321808" cy="15612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5648" y="3428651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-3,-2,-1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  <a:blipFill>
                <a:blip r:embed="rId4"/>
                <a:stretch>
                  <a:fillRect l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1008888" y="1164140"/>
            <a:ext cx="4785789" cy="42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Integers = {…, </a:t>
            </a:r>
            <a:r>
              <a:rPr lang="en-US" dirty="0"/>
              <a:t>-3, -2, -1, 0, 1, 2, 3, …}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ubtitle 2"/>
              <p:cNvSpPr txBox="1">
                <a:spLocks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 smtClean="0"/>
                  <a:t>Rational Numbers = {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|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box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0}</m:t>
                    </m:r>
                  </m:oMath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  <a:blipFill>
                <a:blip r:embed="rId8"/>
                <a:stretch>
                  <a:fillRect l="-1908" t="-17391" b="-36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/>
              <p:cNvSpPr txBox="1">
                <a:spLocks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2"/>
              <p:cNvSpPr txBox="1">
                <a:spLocks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ubtitle 2"/>
              <p:cNvSpPr txBox="1">
                <a:spLocks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517904" y="2819400"/>
            <a:ext cx="5482971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blipFill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blipFill>
                <a:blip r:embed="rId14"/>
                <a:stretch>
                  <a:fillRect l="-1250" r="-125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7003801" y="2819400"/>
            <a:ext cx="4503352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6995048" y="1630540"/>
            <a:ext cx="4391788" cy="423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vs. Irrational Numbers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ubtitle 2"/>
              <p:cNvSpPr txBox="1">
                <a:spLocks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ubtitle 2"/>
              <p:cNvSpPr txBox="1">
                <a:spLocks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dirty="0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ubtitle 2"/>
              <p:cNvSpPr txBox="1">
                <a:spLocks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Subtitle 2"/>
              <p:cNvSpPr txBox="1">
                <a:spLocks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ubtitle 2"/>
              <p:cNvSpPr txBox="1">
                <a:spLocks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Subtitle 2"/>
              <p:cNvSpPr txBox="1">
                <a:spLocks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blipFill>
                <a:blip r:embed="rId21"/>
                <a:stretch>
                  <a:fillRect r="-40909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blipFill>
                <a:blip r:embed="rId22"/>
                <a:stretch>
                  <a:fillRect l="-1235" r="-2469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1517904" y="2809362"/>
            <a:ext cx="9989249" cy="3304055"/>
          </a:xfrm>
          <a:prstGeom prst="rect">
            <a:avLst/>
          </a:prstGeom>
          <a:solidFill>
            <a:srgbClr val="FFFF00">
              <a:alpha val="28000"/>
            </a:srgb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83485" y="5641880"/>
                <a:ext cx="4972171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𝑅𝑒𝑎𝑙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 smtClean="0"/>
                      <m:t>Numbers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485" y="5641880"/>
                <a:ext cx="4972171" cy="462434"/>
              </a:xfrm>
              <a:prstGeom prst="rect">
                <a:avLst/>
              </a:prstGeom>
              <a:blipFill>
                <a:blip r:embed="rId23"/>
                <a:stretch>
                  <a:fillRect l="-24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672411" y="2125228"/>
                <a:ext cx="11218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411" y="2125228"/>
                <a:ext cx="1121858" cy="461665"/>
              </a:xfrm>
              <a:prstGeom prst="rect">
                <a:avLst/>
              </a:prstGeom>
              <a:blipFill>
                <a:blip r:embed="rId24"/>
                <a:stretch>
                  <a:fillRect l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291002" y="2125228"/>
                <a:ext cx="9694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sz="2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002" y="2125228"/>
                <a:ext cx="969457" cy="461665"/>
              </a:xfrm>
              <a:prstGeom prst="rect">
                <a:avLst/>
              </a:prstGeom>
              <a:blipFill>
                <a:blip r:embed="rId2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663010" y="2125228"/>
                <a:ext cx="8473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010" y="2125228"/>
                <a:ext cx="847325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6734675" y="2123375"/>
                <a:ext cx="1895949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and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</m:acc>
                  </m:oMath>
                </a14:m>
                <a:r>
                  <a:rPr lang="en-US" sz="2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675" y="2123375"/>
                <a:ext cx="1895949" cy="831766"/>
              </a:xfrm>
              <a:prstGeom prst="rect">
                <a:avLst/>
              </a:prstGeom>
              <a:blipFill>
                <a:blip r:embed="rId27"/>
                <a:stretch>
                  <a:fillRect l="-5145" t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5927477" y="2124459"/>
                <a:ext cx="1409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477" y="2124459"/>
                <a:ext cx="1409435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981235" y="2125228"/>
                <a:ext cx="11218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235" y="2125228"/>
                <a:ext cx="1121858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3672411" y="2113721"/>
                <a:ext cx="7133181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⊂</m:t>
                    </m:r>
                  </m:oMath>
                </a14:m>
                <a:r>
                  <a:rPr lang="en-US" sz="2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2400" dirty="0" smtClean="0"/>
                  <a:t>and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</m:acc>
                  </m:oMath>
                </a14:m>
                <a:r>
                  <a:rPr lang="en-US" sz="2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411" y="2113721"/>
                <a:ext cx="7133181" cy="831766"/>
              </a:xfrm>
              <a:prstGeom prst="rect">
                <a:avLst/>
              </a:prstGeom>
              <a:blipFill>
                <a:blip r:embed="rId2"/>
                <a:stretch>
                  <a:fillRect l="-171"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640" y="720407"/>
            <a:ext cx="5644896" cy="5206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Whole Numbers = {0, 1, 2, 3, …}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60648" y="3370390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r>
              <a:rPr lang="en-US" dirty="0"/>
              <a:t>, 2, 3,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496" y="3090672"/>
            <a:ext cx="2606040" cy="1152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48" y="3864864"/>
                <a:ext cx="691896" cy="4944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575304" y="2999232"/>
            <a:ext cx="3139440" cy="13601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24072" y="3419507"/>
            <a:ext cx="1610868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84" y="3923125"/>
                <a:ext cx="691896" cy="4944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596649" y="2937425"/>
            <a:ext cx="5321808" cy="15612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5648" y="3428651"/>
            <a:ext cx="2054352" cy="49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-3,-2,-1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3889551"/>
                <a:ext cx="5644896" cy="638428"/>
              </a:xfrm>
              <a:prstGeom prst="rect">
                <a:avLst/>
              </a:prstGeom>
              <a:blipFill>
                <a:blip r:embed="rId5"/>
                <a:stretch>
                  <a:fillRect l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ubtitle 2"/>
          <p:cNvSpPr txBox="1">
            <a:spLocks/>
          </p:cNvSpPr>
          <p:nvPr/>
        </p:nvSpPr>
        <p:spPr>
          <a:xfrm>
            <a:off x="1008888" y="1164140"/>
            <a:ext cx="4785789" cy="42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Integers = {…, </a:t>
            </a:r>
            <a:r>
              <a:rPr lang="en-US" dirty="0"/>
              <a:t>-3, -2, -1, 0, 1, 2, 3, …}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08888" y="377731"/>
            <a:ext cx="5644896" cy="420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Natural </a:t>
            </a:r>
            <a:r>
              <a:rPr lang="en-US" dirty="0"/>
              <a:t>Numbers = {1, 2, 3, </a:t>
            </a:r>
            <a:r>
              <a:rPr lang="en-US" dirty="0" smtClean="0"/>
              <a:t>…}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135009"/>
                <a:ext cx="7542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28" y="673727"/>
                <a:ext cx="87209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63" y="307595"/>
                <a:ext cx="78951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ubtitle 2"/>
              <p:cNvSpPr txBox="1">
                <a:spLocks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 smtClean="0"/>
                  <a:t>Rational Numbers = {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|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box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0}</m:t>
                    </m:r>
                  </m:oMath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887" y="1620886"/>
                <a:ext cx="4785789" cy="423172"/>
              </a:xfrm>
              <a:prstGeom prst="rect">
                <a:avLst/>
              </a:prstGeom>
              <a:blipFill>
                <a:blip r:embed="rId9"/>
                <a:stretch>
                  <a:fillRect l="-1908" t="-17391" b="-36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/>
              <p:cNvSpPr txBox="1">
                <a:spLocks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1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781" y="4654719"/>
                <a:ext cx="1392487" cy="1062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2"/>
              <p:cNvSpPr txBox="1">
                <a:spLocks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48" y="3740570"/>
                <a:ext cx="1392487" cy="10623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2"/>
              <p:cNvSpPr txBox="1">
                <a:spLocks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33" y="3926503"/>
                <a:ext cx="1392487" cy="65529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ubtitle 2"/>
              <p:cNvSpPr txBox="1">
                <a:spLocks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553" y="4654719"/>
                <a:ext cx="1392487" cy="1062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517904" y="2819400"/>
            <a:ext cx="5482971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16" y="1592047"/>
                <a:ext cx="803938" cy="461665"/>
              </a:xfrm>
              <a:prstGeom prst="rect">
                <a:avLst/>
              </a:prstGeom>
              <a:blipFill>
                <a:blip r:embed="rId14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812" y="5062834"/>
                <a:ext cx="489236" cy="461665"/>
              </a:xfrm>
              <a:prstGeom prst="rect">
                <a:avLst/>
              </a:prstGeom>
              <a:blipFill>
                <a:blip r:embed="rId15"/>
                <a:stretch>
                  <a:fillRect l="-1250" r="-125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7003801" y="2819400"/>
            <a:ext cx="4503352" cy="2705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6995048" y="1630540"/>
            <a:ext cx="4391788" cy="423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vs. Irrational Numbers</a:t>
            </a:r>
            <a:endParaRPr lang="en-US" dirty="0"/>
          </a:p>
          <a:p>
            <a:pPr algn="l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ubtitle 2"/>
              <p:cNvSpPr txBox="1">
                <a:spLocks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8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1" y="2999232"/>
                <a:ext cx="990600" cy="741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ubtitle 2"/>
              <p:cNvSpPr txBox="1">
                <a:spLocks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dirty="0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2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350" y="3400300"/>
                <a:ext cx="990600" cy="7413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ubtitle 2"/>
              <p:cNvSpPr txBox="1">
                <a:spLocks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056" y="3370763"/>
                <a:ext cx="990600" cy="74133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Subtitle 2"/>
              <p:cNvSpPr txBox="1">
                <a:spLocks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6104" y="3316699"/>
                <a:ext cx="990600" cy="74133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ubtitle 2"/>
              <p:cNvSpPr txBox="1">
                <a:spLocks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403" y="3988669"/>
                <a:ext cx="990600" cy="74133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Subtitle 2"/>
              <p:cNvSpPr txBox="1">
                <a:spLocks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102" y="4179670"/>
                <a:ext cx="990600" cy="47585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135" y="1591662"/>
                <a:ext cx="803938" cy="462434"/>
              </a:xfrm>
              <a:prstGeom prst="rect">
                <a:avLst/>
              </a:prstGeom>
              <a:blipFill>
                <a:blip r:embed="rId22"/>
                <a:stretch>
                  <a:fillRect r="-40909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917" y="5062834"/>
                <a:ext cx="489236" cy="462434"/>
              </a:xfrm>
              <a:prstGeom prst="rect">
                <a:avLst/>
              </a:prstGeom>
              <a:blipFill>
                <a:blip r:embed="rId23"/>
                <a:stretch>
                  <a:fillRect l="-1235" r="-2469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1517904" y="2809362"/>
            <a:ext cx="9989249" cy="3304055"/>
          </a:xfrm>
          <a:prstGeom prst="rect">
            <a:avLst/>
          </a:prstGeom>
          <a:solidFill>
            <a:srgbClr val="FFFF00">
              <a:alpha val="28000"/>
            </a:srgb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83485" y="5641880"/>
                <a:ext cx="4972171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𝑅𝑒𝑎𝑙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 smtClean="0"/>
                      <m:t>Numbers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485" y="5641880"/>
                <a:ext cx="4972171" cy="462434"/>
              </a:xfrm>
              <a:prstGeom prst="rect">
                <a:avLst/>
              </a:prstGeom>
              <a:blipFill>
                <a:blip r:embed="rId24"/>
                <a:stretch>
                  <a:fillRect l="-24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76250" y="2653588"/>
            <a:ext cx="11293383" cy="3960844"/>
          </a:xfrm>
          <a:prstGeom prst="rect">
            <a:avLst/>
          </a:prstGeom>
          <a:solidFill>
            <a:srgbClr val="FFFF00">
              <a:alpha val="28000"/>
            </a:srgb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606" y="2996184"/>
            <a:ext cx="93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3469" y="3636555"/>
            <a:ext cx="93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5332" y="4276926"/>
            <a:ext cx="938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½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9671" y="6137378"/>
            <a:ext cx="1329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5+ ½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50976" y="6146991"/>
            <a:ext cx="1329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+ -3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10287000" y="6196469"/>
                <a:ext cx="21836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ℂ</m:t>
                      </m:r>
                    </m:oMath>
                  </m:oMathPara>
                </a14:m>
                <a:endPara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0" y="6196469"/>
                <a:ext cx="2183662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10015988" y="2165944"/>
                <a:ext cx="21836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ℂ</m:t>
                      </m:r>
                    </m:oMath>
                  </m:oMathPara>
                </a14:m>
                <a:endPara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5988" y="2165944"/>
                <a:ext cx="2183662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710667" y="2996184"/>
            <a:ext cx="724819" cy="20666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9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5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608</Words>
  <Application>Microsoft Office PowerPoint</Application>
  <PresentationFormat>Widescreen</PresentationFormat>
  <Paragraphs>178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LaMaster</dc:creator>
  <cp:lastModifiedBy>John LaMaster</cp:lastModifiedBy>
  <cp:revision>14</cp:revision>
  <dcterms:created xsi:type="dcterms:W3CDTF">2016-11-21T14:28:27Z</dcterms:created>
  <dcterms:modified xsi:type="dcterms:W3CDTF">2016-11-28T15:54:18Z</dcterms:modified>
</cp:coreProperties>
</file>