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2CD581-10C3-4FE0-BC57-BE69FA64C3D1}" v="27" dt="2023-01-26T16:48:27.664"/>
    <p1510:client id="{CB1F5ECD-82B6-4BF7-8A27-E5E9E715D1B7}" v="5" dt="2023-01-25T18:32:48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9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LaMaster" userId="6a14b96a-d736-46dd-88b7-b6f8b2564ec5" providerId="ADAL" clId="{6E2CD581-10C3-4FE0-BC57-BE69FA64C3D1}"/>
    <pc:docChg chg="modSld">
      <pc:chgData name="John LaMaster" userId="6a14b96a-d736-46dd-88b7-b6f8b2564ec5" providerId="ADAL" clId="{6E2CD581-10C3-4FE0-BC57-BE69FA64C3D1}" dt="2023-01-26T17:53:25.529" v="34" actId="20577"/>
      <pc:docMkLst>
        <pc:docMk/>
      </pc:docMkLst>
      <pc:sldChg chg="addSp delSp modSp mod">
        <pc:chgData name="John LaMaster" userId="6a14b96a-d736-46dd-88b7-b6f8b2564ec5" providerId="ADAL" clId="{6E2CD581-10C3-4FE0-BC57-BE69FA64C3D1}" dt="2023-01-26T17:53:25.529" v="34" actId="20577"/>
        <pc:sldMkLst>
          <pc:docMk/>
          <pc:sldMk cId="1435279136" sldId="256"/>
        </pc:sldMkLst>
        <pc:spChg chg="mod">
          <ac:chgData name="John LaMaster" userId="6a14b96a-d736-46dd-88b7-b6f8b2564ec5" providerId="ADAL" clId="{6E2CD581-10C3-4FE0-BC57-BE69FA64C3D1}" dt="2023-01-26T17:53:25.529" v="34" actId="20577"/>
          <ac:spMkLst>
            <pc:docMk/>
            <pc:sldMk cId="1435279136" sldId="256"/>
            <ac:spMk id="10" creationId="{32622D6D-1A12-8248-015B-01EA84C6F976}"/>
          </ac:spMkLst>
        </pc:spChg>
        <pc:picChg chg="add del mod">
          <ac:chgData name="John LaMaster" userId="6a14b96a-d736-46dd-88b7-b6f8b2564ec5" providerId="ADAL" clId="{6E2CD581-10C3-4FE0-BC57-BE69FA64C3D1}" dt="2023-01-26T16:37:24.410" v="18" actId="478"/>
          <ac:picMkLst>
            <pc:docMk/>
            <pc:sldMk cId="1435279136" sldId="256"/>
            <ac:picMk id="2" creationId="{960870C2-FE7F-72E5-EAF9-5DAB4F01452D}"/>
          </ac:picMkLst>
        </pc:picChg>
        <pc:picChg chg="mod">
          <ac:chgData name="John LaMaster" userId="6a14b96a-d736-46dd-88b7-b6f8b2564ec5" providerId="ADAL" clId="{6E2CD581-10C3-4FE0-BC57-BE69FA64C3D1}" dt="2023-01-25T21:20:46.298" v="8" actId="1076"/>
          <ac:picMkLst>
            <pc:docMk/>
            <pc:sldMk cId="1435279136" sldId="256"/>
            <ac:picMk id="9" creationId="{887DEF6A-5A8F-C551-E81C-C426CB20C274}"/>
          </ac:picMkLst>
        </pc:picChg>
        <pc:picChg chg="del mod">
          <ac:chgData name="John LaMaster" userId="6a14b96a-d736-46dd-88b7-b6f8b2564ec5" providerId="ADAL" clId="{6E2CD581-10C3-4FE0-BC57-BE69FA64C3D1}" dt="2023-01-26T16:37:41.034" v="26" actId="478"/>
          <ac:picMkLst>
            <pc:docMk/>
            <pc:sldMk cId="1435279136" sldId="256"/>
            <ac:picMk id="1026" creationId="{401855CD-769E-FF54-9B90-3E7ED32AE39F}"/>
          </ac:picMkLst>
        </pc:picChg>
        <pc:picChg chg="add mod">
          <ac:chgData name="John LaMaster" userId="6a14b96a-d736-46dd-88b7-b6f8b2564ec5" providerId="ADAL" clId="{6E2CD581-10C3-4FE0-BC57-BE69FA64C3D1}" dt="2023-01-26T16:48:27.664" v="31" actId="1076"/>
          <ac:picMkLst>
            <pc:docMk/>
            <pc:sldMk cId="1435279136" sldId="256"/>
            <ac:picMk id="1028" creationId="{EE8A5C7D-4F6D-7D4E-7294-3DBA84CCA75B}"/>
          </ac:picMkLst>
        </pc:picChg>
      </pc:sldChg>
      <pc:sldChg chg="modSp mod">
        <pc:chgData name="John LaMaster" userId="6a14b96a-d736-46dd-88b7-b6f8b2564ec5" providerId="ADAL" clId="{6E2CD581-10C3-4FE0-BC57-BE69FA64C3D1}" dt="2023-01-25T21:20:27.934" v="6" actId="1076"/>
        <pc:sldMkLst>
          <pc:docMk/>
          <pc:sldMk cId="1422966241" sldId="257"/>
        </pc:sldMkLst>
        <pc:spChg chg="mod ord">
          <ac:chgData name="John LaMaster" userId="6a14b96a-d736-46dd-88b7-b6f8b2564ec5" providerId="ADAL" clId="{6E2CD581-10C3-4FE0-BC57-BE69FA64C3D1}" dt="2023-01-25T21:20:26.560" v="5" actId="166"/>
          <ac:spMkLst>
            <pc:docMk/>
            <pc:sldMk cId="1422966241" sldId="257"/>
            <ac:spMk id="2" creationId="{C022E125-68DB-F54F-CC97-CA3575F76DD3}"/>
          </ac:spMkLst>
        </pc:spChg>
        <pc:picChg chg="mod">
          <ac:chgData name="John LaMaster" userId="6a14b96a-d736-46dd-88b7-b6f8b2564ec5" providerId="ADAL" clId="{6E2CD581-10C3-4FE0-BC57-BE69FA64C3D1}" dt="2023-01-25T21:20:27.934" v="6" actId="1076"/>
          <ac:picMkLst>
            <pc:docMk/>
            <pc:sldMk cId="1422966241" sldId="257"/>
            <ac:picMk id="2052" creationId="{03CE78D0-FA5B-7A9C-CFF0-148221F0FFEC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5T17:24:44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24575,'0'4'0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EF203-D88E-90BB-013E-74600F0B3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762A3C-187D-C219-0772-686E7BB55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1882D-8DFB-9326-6608-8794F4DEF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444-EFC5-40B8-84DD-418B11360D6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4045B-0A18-A193-DE16-3E7683A55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15CDC-AD26-6144-EA75-CC18442E4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99A5-9CE4-48A5-A816-5D714D788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6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10486-29E8-8694-0C5D-BD2F99CE0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D9D956-6E20-16F6-2C46-9DD541F4E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E1A5E-ABD5-8678-8848-D11518089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444-EFC5-40B8-84DD-418B11360D6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C72A2-553D-0251-7025-356BBE393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7CCA4-73BE-3050-6104-A1942683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99A5-9CE4-48A5-A816-5D714D788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7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F435EF-F824-C835-D552-BD2DCD7849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8D3E25-D8EA-76EF-AF24-B9C85122A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0FEE4-1903-3897-21AF-33D76B1A4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444-EFC5-40B8-84DD-418B11360D6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FDD10-0E26-0F86-B9FC-D8EFD491E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34B9B-7D18-E89F-02FD-30A7BDD9D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99A5-9CE4-48A5-A816-5D714D788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9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13DEC-4A5C-2606-BFA8-CB8A8D004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55C27-2080-3A69-54C3-0F8A535D9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79D5B-2688-8C14-761A-ABDE8CCEA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444-EFC5-40B8-84DD-418B11360D6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24E46-26C8-0848-8672-72030CE35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270EE-BF9A-C2C1-FB8E-CA1C6608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99A5-9CE4-48A5-A816-5D714D788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C6416-8A00-31E1-6B1C-1615C2054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3CF24A-BFEA-6CA4-B86B-506052F27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2F887-608F-24CB-B5D3-293639DD6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444-EFC5-40B8-84DD-418B11360D6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711C7-6A0E-72DC-6F56-6E3CCCA53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90E77-5690-52FB-69E7-B6E21778A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99A5-9CE4-48A5-A816-5D714D788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7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D47F-48ED-7440-A78F-0656E515D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2FCB3-3FF3-0116-DA0C-2799FE26D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179BF-0F79-34F6-3B12-89D206B68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6BFEE-FED7-4B5E-ED91-45C1A7D87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444-EFC5-40B8-84DD-418B11360D6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FA379-74EC-721C-DCBD-9D8168CE1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5CF83-B93A-8363-9DF9-477735714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99A5-9CE4-48A5-A816-5D714D788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0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315F4-ED51-A8FA-78C4-9F5D8C496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52870-905E-565D-4ED9-DFFE398F3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781581-8B0E-84E3-9F35-765F89493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0DC1BC-0109-FDA4-E1EB-E2B5AE19B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918F98-5593-1BE5-264D-72A8AF27DA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97F19A-C44E-EE62-D5F9-427B2BCA9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444-EFC5-40B8-84DD-418B11360D6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B8A78A-8051-7A12-6AA0-8CC5F83E7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29111B-F379-88F0-0880-FF76F4528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99A5-9CE4-48A5-A816-5D714D788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9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F823A-5699-7C97-C322-974D5FEFE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91D94F-199A-ABE7-471B-B78E8911F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444-EFC5-40B8-84DD-418B11360D6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FF30F8-CDFB-1B26-F211-4B9F67E99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05A0BE-4D43-065A-B4F9-A5B3CCE1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99A5-9CE4-48A5-A816-5D714D788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9D8963-E834-76F0-CF4A-2190E02CD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444-EFC5-40B8-84DD-418B11360D6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472CF6-F6A1-33B9-72FE-7C8E1B782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8D555-CDE3-1C2B-2C5B-8279C7744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99A5-9CE4-48A5-A816-5D714D788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2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87442-0187-312A-ABDB-44E5FBDBE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D2A74-A584-CBFA-CA7C-4377AEF58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56AD66-FF4A-30FF-9AD7-F857F53A8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DF1B00-DAB1-367C-3AED-FC998B609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444-EFC5-40B8-84DD-418B11360D6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21504C-4824-3915-1563-471170079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EBBF1-80A1-D07E-F8DF-59E7CFE0F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99A5-9CE4-48A5-A816-5D714D788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0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F46FE-6D25-D447-1F05-7E96AFFAC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E0E151-CCD0-D93A-82E6-8586D9620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8AFE7-0CCE-7367-115F-E10789A85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FB5BE-68CA-CF4C-BBD4-219F81AB1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444-EFC5-40B8-84DD-418B11360D6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D4B477-F682-E5EF-1448-9A6212269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855FD-BC3A-43F5-CB02-6F952D3E3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99A5-9CE4-48A5-A816-5D714D788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2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000258-CA96-DBDC-46C0-95F7F185C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1355B-61A2-E1A9-E908-9141553AE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E66E4-5794-3B40-CE03-F91A2C852F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58444-EFC5-40B8-84DD-418B11360D6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D5FE2-CF46-EB59-F49F-ED0D76CD5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334AE-4464-5BDD-2825-C2021BF57E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799A5-9CE4-48A5-A816-5D714D788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9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5D32C6A-AA23-B06C-A409-6E3030D57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3250" y="1362075"/>
            <a:ext cx="1103899" cy="1895475"/>
          </a:xfrm>
          <a:prstGeom prst="rect">
            <a:avLst/>
          </a:prstGeom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03CE78D0-FA5B-7A9C-CFF0-148221F0F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276" y="102364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458648-9AAD-8EBE-047E-C8D123D09054}"/>
              </a:ext>
            </a:extLst>
          </p:cNvPr>
          <p:cNvSpPr txBox="1"/>
          <p:nvPr/>
        </p:nvSpPr>
        <p:spPr>
          <a:xfrm>
            <a:off x="410731" y="6224647"/>
            <a:ext cx="745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If the 10-kg block were attached, how much work is needed to lift it 28 m?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22E125-68DB-F54F-CC97-CA3575F76DD3}"/>
              </a:ext>
            </a:extLst>
          </p:cNvPr>
          <p:cNvSpPr txBox="1"/>
          <p:nvPr/>
        </p:nvSpPr>
        <p:spPr>
          <a:xfrm>
            <a:off x="220732" y="102364"/>
            <a:ext cx="92090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Bob the Builder stands on a cylinder 28 m above the ground. He needs to lift a 10 kg block from the ground by pulling on a chain attached to a winch. Assume there is no friction in the system and that the chain has a uniform density of 2 kg/m. How much work does Bob do to lift the chain and the block 28 m from the​ ground?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How much work is needed to pull the chain up onto the top of the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cylinder without the block?</a:t>
            </a:r>
          </a:p>
        </p:txBody>
      </p:sp>
    </p:spTree>
    <p:extLst>
      <p:ext uri="{BB962C8B-B14F-4D97-AF65-F5344CB8AC3E}">
        <p14:creationId xmlns:p14="http://schemas.microsoft.com/office/powerpoint/2010/main" val="142296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30F41B83-DA10-AA5F-B2C9-F9F9FDBA0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57" y="184069"/>
            <a:ext cx="11693086" cy="492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42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87DEF6A-5A8F-C551-E81C-C426CB20C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577" y="0"/>
            <a:ext cx="3817495" cy="17352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2622D6D-1A12-8248-015B-01EA84C6F976}"/>
              </a:ext>
            </a:extLst>
          </p:cNvPr>
          <p:cNvSpPr txBox="1"/>
          <p:nvPr/>
        </p:nvSpPr>
        <p:spPr>
          <a:xfrm>
            <a:off x="452160" y="10825"/>
            <a:ext cx="799602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much work is required to lift a 1000​-kg satellite from 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surface of the earth to an altitude of 2.41​·10</a:t>
            </a:r>
            <a:r>
              <a:rPr lang="en-US" sz="2000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​meters? 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gravitational force is 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as given by Sir Isaac to the right​, </a:t>
            </a:r>
            <a:endParaRPr lang="en-US" sz="2000" b="0" i="0" dirty="0">
              <a:solidFill>
                <a:srgbClr val="4D4D4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is the mass of the​ earth, 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the mass of the​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satellite, and 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is the distance between their centers. 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radius of the earth is 6.4 ​·10</a:t>
            </a:r>
            <a:r>
              <a:rPr lang="en-US" sz="2000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meters, 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mass of the earth is 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 = 6​ · 10</a:t>
            </a:r>
            <a:r>
              <a:rPr lang="en-US" sz="2000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kg, and 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these​ units, the gravitational​ constant, 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is 6.67​ · 10</a:t>
            </a:r>
            <a:r>
              <a:rPr lang="en-US" sz="2000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−11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b="0" i="0" dirty="0">
              <a:solidFill>
                <a:srgbClr val="4D4D4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Report the force of the earth’s gravity on the satellite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at the earth’s surface.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(ii) at an altitude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2.41​·10</a:t>
            </a:r>
            <a:r>
              <a:rPr lang="en-US" sz="1800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​meters above the earth’s surface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Report the amount of work done to lift the satellite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8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2.41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​·10</a:t>
            </a:r>
            <a:r>
              <a:rPr lang="en-US" sz="1800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​meters.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19060901-B727-26C3-FB91-5C25D3434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FCE1A8F0-EFA2-9526-9AD5-41D8C07C11BE}"/>
                  </a:ext>
                </a:extLst>
              </p14:cNvPr>
              <p14:cNvContentPartPr/>
              <p14:nvPr/>
            </p14:nvContentPartPr>
            <p14:xfrm>
              <a:off x="7753230" y="5324025"/>
              <a:ext cx="360" cy="21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FCE1A8F0-EFA2-9526-9AD5-41D8C07C11B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744590" y="5315385"/>
                <a:ext cx="18000" cy="19800"/>
              </a:xfrm>
              <a:prstGeom prst="rect">
                <a:avLst/>
              </a:prstGeom>
            </p:spPr>
          </p:pic>
        </mc:Fallback>
      </mc:AlternateContent>
      <p:pic>
        <p:nvPicPr>
          <p:cNvPr id="1028" name="Picture 4">
            <a:extLst>
              <a:ext uri="{FF2B5EF4-FFF2-40B4-BE49-F238E27FC236}">
                <a16:creationId xmlns:a16="http://schemas.microsoft.com/office/drawing/2014/main" id="{EE8A5C7D-4F6D-7D4E-7294-3DBA84CCA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628" y="1650660"/>
            <a:ext cx="4723680" cy="295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279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310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LaMaster</dc:creator>
  <cp:lastModifiedBy>John LaMaster</cp:lastModifiedBy>
  <cp:revision>2</cp:revision>
  <cp:lastPrinted>2023-01-26T16:48:38Z</cp:lastPrinted>
  <dcterms:created xsi:type="dcterms:W3CDTF">2023-01-25T17:12:45Z</dcterms:created>
  <dcterms:modified xsi:type="dcterms:W3CDTF">2023-01-26T17:53:26Z</dcterms:modified>
</cp:coreProperties>
</file>